
<file path=[Content_Types].xml><?xml version="1.0" encoding="utf-8"?>
<Types xmlns="http://schemas.openxmlformats.org/package/2006/content-types">
  <Default Extension="xml" ContentType="application/xml"/>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Lst>
  <p:notesMasterIdLst>
    <p:notesMasterId r:id="rId4"/>
  </p:notesMasterIdLst>
  <p:handoutMasterIdLst>
    <p:handoutMasterId r:id="rId5"/>
  </p:handoutMasterIdLst>
  <p:sldIdLst>
    <p:sldId id="279" r:id="rId2"/>
    <p:sldId id="280" r:id="rId3"/>
  </p:sldIdLst>
  <p:sldSz cx="6858000" cy="9144000" type="letter"/>
  <p:notesSz cx="7010400" cy="9296400"/>
  <p:custDataLst>
    <p:tags r:id="rId6"/>
  </p:custDataLst>
  <p:defaultTextStyle>
    <a:defPPr>
      <a:defRPr lang="en-US"/>
    </a:defPPr>
    <a:lvl1pPr algn="l" rtl="0" eaLnBrk="0" fontAlgn="base" hangingPunct="0">
      <a:spcBef>
        <a:spcPct val="0"/>
      </a:spcBef>
      <a:spcAft>
        <a:spcPct val="0"/>
      </a:spcAft>
      <a:defRPr sz="2400" b="1" kern="1200">
        <a:solidFill>
          <a:schemeClr val="tx2"/>
        </a:solidFill>
        <a:latin typeface="Arial" charset="0"/>
        <a:ea typeface="ＭＳ Ｐゴシック" charset="-128"/>
        <a:cs typeface="+mn-cs"/>
      </a:defRPr>
    </a:lvl1pPr>
    <a:lvl2pPr marL="457200" algn="l" rtl="0" eaLnBrk="0" fontAlgn="base" hangingPunct="0">
      <a:spcBef>
        <a:spcPct val="0"/>
      </a:spcBef>
      <a:spcAft>
        <a:spcPct val="0"/>
      </a:spcAft>
      <a:defRPr sz="2400" b="1" kern="1200">
        <a:solidFill>
          <a:schemeClr val="tx2"/>
        </a:solidFill>
        <a:latin typeface="Arial" charset="0"/>
        <a:ea typeface="ＭＳ Ｐゴシック" charset="-128"/>
        <a:cs typeface="+mn-cs"/>
      </a:defRPr>
    </a:lvl2pPr>
    <a:lvl3pPr marL="914400" algn="l" rtl="0" eaLnBrk="0" fontAlgn="base" hangingPunct="0">
      <a:spcBef>
        <a:spcPct val="0"/>
      </a:spcBef>
      <a:spcAft>
        <a:spcPct val="0"/>
      </a:spcAft>
      <a:defRPr sz="2400" b="1" kern="1200">
        <a:solidFill>
          <a:schemeClr val="tx2"/>
        </a:solidFill>
        <a:latin typeface="Arial" charset="0"/>
        <a:ea typeface="ＭＳ Ｐゴシック" charset="-128"/>
        <a:cs typeface="+mn-cs"/>
      </a:defRPr>
    </a:lvl3pPr>
    <a:lvl4pPr marL="1371600" algn="l" rtl="0" eaLnBrk="0" fontAlgn="base" hangingPunct="0">
      <a:spcBef>
        <a:spcPct val="0"/>
      </a:spcBef>
      <a:spcAft>
        <a:spcPct val="0"/>
      </a:spcAft>
      <a:defRPr sz="2400" b="1" kern="1200">
        <a:solidFill>
          <a:schemeClr val="tx2"/>
        </a:solidFill>
        <a:latin typeface="Arial" charset="0"/>
        <a:ea typeface="ＭＳ Ｐゴシック" charset="-128"/>
        <a:cs typeface="+mn-cs"/>
      </a:defRPr>
    </a:lvl4pPr>
    <a:lvl5pPr marL="1828800" algn="l" rtl="0" eaLnBrk="0" fontAlgn="base" hangingPunct="0">
      <a:spcBef>
        <a:spcPct val="0"/>
      </a:spcBef>
      <a:spcAft>
        <a:spcPct val="0"/>
      </a:spcAft>
      <a:defRPr sz="2400" b="1" kern="1200">
        <a:solidFill>
          <a:schemeClr val="tx2"/>
        </a:solidFill>
        <a:latin typeface="Arial" charset="0"/>
        <a:ea typeface="ＭＳ Ｐゴシック" charset="-128"/>
        <a:cs typeface="+mn-cs"/>
      </a:defRPr>
    </a:lvl5pPr>
    <a:lvl6pPr marL="2286000" algn="l" defTabSz="914400" rtl="0" eaLnBrk="1" latinLnBrk="0" hangingPunct="1">
      <a:defRPr sz="2400" b="1" kern="1200">
        <a:solidFill>
          <a:schemeClr val="tx2"/>
        </a:solidFill>
        <a:latin typeface="Arial" charset="0"/>
        <a:ea typeface="ＭＳ Ｐゴシック" charset="-128"/>
        <a:cs typeface="+mn-cs"/>
      </a:defRPr>
    </a:lvl6pPr>
    <a:lvl7pPr marL="2743200" algn="l" defTabSz="914400" rtl="0" eaLnBrk="1" latinLnBrk="0" hangingPunct="1">
      <a:defRPr sz="2400" b="1" kern="1200">
        <a:solidFill>
          <a:schemeClr val="tx2"/>
        </a:solidFill>
        <a:latin typeface="Arial" charset="0"/>
        <a:ea typeface="ＭＳ Ｐゴシック" charset="-128"/>
        <a:cs typeface="+mn-cs"/>
      </a:defRPr>
    </a:lvl7pPr>
    <a:lvl8pPr marL="3200400" algn="l" defTabSz="914400" rtl="0" eaLnBrk="1" latinLnBrk="0" hangingPunct="1">
      <a:defRPr sz="2400" b="1" kern="1200">
        <a:solidFill>
          <a:schemeClr val="tx2"/>
        </a:solidFill>
        <a:latin typeface="Arial" charset="0"/>
        <a:ea typeface="ＭＳ Ｐゴシック" charset="-128"/>
        <a:cs typeface="+mn-cs"/>
      </a:defRPr>
    </a:lvl8pPr>
    <a:lvl9pPr marL="3657600" algn="l" defTabSz="914400" rtl="0" eaLnBrk="1" latinLnBrk="0" hangingPunct="1">
      <a:defRPr sz="2400" b="1" kern="1200">
        <a:solidFill>
          <a:schemeClr val="tx2"/>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0"/>
      </p:ext>
    </p:extLst>
  </p:showPr>
  <p:clrMru>
    <a:srgbClr val="FFCC00"/>
    <a:srgbClr val="CC6600"/>
    <a:srgbClr val="808000"/>
    <a:srgbClr val="FFFF00"/>
    <a:srgbClr val="CCCC00"/>
    <a:srgbClr val="CC9900"/>
    <a:srgbClr val="000000"/>
    <a:srgbClr val="666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70"/>
    <p:restoredTop sz="94764"/>
  </p:normalViewPr>
  <p:slideViewPr>
    <p:cSldViewPr>
      <p:cViewPr varScale="1">
        <p:scale>
          <a:sx n="72" d="100"/>
          <a:sy n="72" d="100"/>
        </p:scale>
        <p:origin x="2160" y="200"/>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notesMaster" Target="notesMasters/notesMaster1.xml"/><Relationship Id="rId5" Type="http://schemas.openxmlformats.org/officeDocument/2006/relationships/handoutMaster" Target="handoutMasters/handoutMaster1.xml"/><Relationship Id="rId6" Type="http://schemas.openxmlformats.org/officeDocument/2006/relationships/tags" Target="tags/tag1.xml"/><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333" tIns="46666" rIns="93333" bIns="46666" numCol="1" anchor="t" anchorCtr="0" compatLnSpc="1">
            <a:prstTxWarp prst="textNoShape">
              <a:avLst/>
            </a:prstTxWarp>
          </a:bodyPr>
          <a:lstStyle>
            <a:lvl1pPr eaLnBrk="1" hangingPunct="1">
              <a:lnSpc>
                <a:spcPct val="100000"/>
              </a:lnSpc>
              <a:defRPr sz="1200" b="0">
                <a:solidFill>
                  <a:schemeClr val="tx1"/>
                </a:solidFill>
                <a:ea typeface="+mn-ea"/>
                <a:cs typeface="+mn-cs"/>
              </a:defRPr>
            </a:lvl1pPr>
          </a:lstStyle>
          <a:p>
            <a:pPr>
              <a:defRPr/>
            </a:pPr>
            <a:endParaRPr lang="en-US"/>
          </a:p>
        </p:txBody>
      </p:sp>
      <p:sp>
        <p:nvSpPr>
          <p:cNvPr id="31747"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a:effectLst/>
        </p:spPr>
        <p:txBody>
          <a:bodyPr vert="horz" wrap="square" lIns="93333" tIns="46666" rIns="93333" bIns="46666" numCol="1" anchor="t" anchorCtr="0" compatLnSpc="1">
            <a:prstTxWarp prst="textNoShape">
              <a:avLst/>
            </a:prstTxWarp>
          </a:bodyPr>
          <a:lstStyle>
            <a:lvl1pPr algn="r" eaLnBrk="1" hangingPunct="1">
              <a:lnSpc>
                <a:spcPct val="100000"/>
              </a:lnSpc>
              <a:defRPr sz="1200" b="0">
                <a:solidFill>
                  <a:schemeClr val="tx1"/>
                </a:solidFill>
                <a:ea typeface="+mn-ea"/>
                <a:cs typeface="+mn-cs"/>
              </a:defRPr>
            </a:lvl1pPr>
          </a:lstStyle>
          <a:p>
            <a:pPr>
              <a:defRPr/>
            </a:pPr>
            <a:endParaRPr lang="en-US"/>
          </a:p>
        </p:txBody>
      </p:sp>
      <p:sp>
        <p:nvSpPr>
          <p:cNvPr id="31748"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a:effectLst/>
        </p:spPr>
        <p:txBody>
          <a:bodyPr vert="horz" wrap="square" lIns="93333" tIns="46666" rIns="93333" bIns="46666" numCol="1" anchor="b" anchorCtr="0" compatLnSpc="1">
            <a:prstTxWarp prst="textNoShape">
              <a:avLst/>
            </a:prstTxWarp>
          </a:bodyPr>
          <a:lstStyle>
            <a:lvl1pPr eaLnBrk="1" hangingPunct="1">
              <a:lnSpc>
                <a:spcPct val="100000"/>
              </a:lnSpc>
              <a:defRPr sz="1200" b="0">
                <a:solidFill>
                  <a:schemeClr val="tx1"/>
                </a:solidFill>
                <a:ea typeface="+mn-ea"/>
                <a:cs typeface="+mn-cs"/>
              </a:defRPr>
            </a:lvl1pPr>
          </a:lstStyle>
          <a:p>
            <a:pPr>
              <a:defRPr/>
            </a:pPr>
            <a:r>
              <a:rPr lang="en-US"/>
              <a:t>EMPLOYEE BENEFITS PROPOSAL</a:t>
            </a:r>
          </a:p>
        </p:txBody>
      </p:sp>
      <p:sp>
        <p:nvSpPr>
          <p:cNvPr id="31749"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a:effectLst/>
        </p:spPr>
        <p:txBody>
          <a:bodyPr vert="horz" wrap="square" lIns="93333" tIns="46666" rIns="93333" bIns="46666" numCol="1" anchor="b" anchorCtr="0" compatLnSpc="1">
            <a:prstTxWarp prst="textNoShape">
              <a:avLst/>
            </a:prstTxWarp>
          </a:bodyPr>
          <a:lstStyle>
            <a:lvl1pPr algn="r" eaLnBrk="1" hangingPunct="1">
              <a:lnSpc>
                <a:spcPct val="100000"/>
              </a:lnSpc>
              <a:defRPr sz="1200" b="0">
                <a:solidFill>
                  <a:schemeClr val="tx1"/>
                </a:solidFill>
              </a:defRPr>
            </a:lvl1pPr>
          </a:lstStyle>
          <a:p>
            <a:pPr>
              <a:defRPr/>
            </a:pPr>
            <a:fld id="{295BB09D-9D9C-2147-95CB-D6E85C76251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6" name="Rectangle 8"/>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3333" tIns="46666" rIns="93333" bIns="46666" numCol="1" anchor="t" anchorCtr="0" compatLnSpc="1">
            <a:prstTxWarp prst="textNoShape">
              <a:avLst/>
            </a:prstTxWarp>
          </a:bodyPr>
          <a:lstStyle>
            <a:lvl1pPr eaLnBrk="0" hangingPunct="0">
              <a:lnSpc>
                <a:spcPct val="100000"/>
              </a:lnSpc>
              <a:defRPr sz="1200" b="0">
                <a:solidFill>
                  <a:schemeClr val="tx1"/>
                </a:solidFill>
                <a:latin typeface="Times New Roman" pitchFamily="18" charset="0"/>
                <a:ea typeface="+mn-ea"/>
                <a:cs typeface="+mn-cs"/>
              </a:defRPr>
            </a:lvl1pPr>
          </a:lstStyle>
          <a:p>
            <a:pPr>
              <a:defRPr/>
            </a:pPr>
            <a:endParaRPr lang="en-US"/>
          </a:p>
        </p:txBody>
      </p:sp>
      <p:sp>
        <p:nvSpPr>
          <p:cNvPr id="13315" name="Rectangle 9"/>
          <p:cNvSpPr>
            <a:spLocks noChangeArrowheads="1" noTextEdit="1"/>
          </p:cNvSpPr>
          <p:nvPr>
            <p:ph type="sldImg" idx="2"/>
          </p:nvPr>
        </p:nvSpPr>
        <p:spPr bwMode="auto">
          <a:xfrm>
            <a:off x="2198688" y="696913"/>
            <a:ext cx="2614612"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058" name="Rectangle 10"/>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p:spPr>
        <p:txBody>
          <a:bodyPr vert="horz" wrap="square" lIns="93333" tIns="46666" rIns="93333" bIns="4666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9" name="Rectangle 11"/>
          <p:cNvSpPr>
            <a:spLocks noGrp="1" noChangeArrowheads="1"/>
          </p:cNvSpPr>
          <p:nvPr>
            <p:ph type="dt" idx="1"/>
          </p:nvPr>
        </p:nvSpPr>
        <p:spPr bwMode="auto">
          <a:xfrm>
            <a:off x="3971925" y="0"/>
            <a:ext cx="3038475" cy="465138"/>
          </a:xfrm>
          <a:prstGeom prst="rect">
            <a:avLst/>
          </a:prstGeom>
          <a:noFill/>
          <a:ln w="9525">
            <a:noFill/>
            <a:miter lim="800000"/>
            <a:headEnd/>
            <a:tailEnd/>
          </a:ln>
        </p:spPr>
        <p:txBody>
          <a:bodyPr vert="horz" wrap="square" lIns="93333" tIns="46666" rIns="93333" bIns="46666" numCol="1" anchor="t" anchorCtr="0" compatLnSpc="1">
            <a:prstTxWarp prst="textNoShape">
              <a:avLst/>
            </a:prstTxWarp>
          </a:bodyPr>
          <a:lstStyle>
            <a:lvl1pPr algn="r" eaLnBrk="0" hangingPunct="0">
              <a:lnSpc>
                <a:spcPct val="100000"/>
              </a:lnSpc>
              <a:defRPr sz="1200" b="0">
                <a:solidFill>
                  <a:schemeClr val="tx1"/>
                </a:solidFill>
                <a:latin typeface="Times New Roman" pitchFamily="18" charset="0"/>
                <a:ea typeface="+mn-ea"/>
                <a:cs typeface="+mn-cs"/>
              </a:defRPr>
            </a:lvl1pPr>
          </a:lstStyle>
          <a:p>
            <a:pPr>
              <a:defRPr/>
            </a:pPr>
            <a:endParaRPr lang="en-US"/>
          </a:p>
        </p:txBody>
      </p:sp>
      <p:sp>
        <p:nvSpPr>
          <p:cNvPr id="2060" name="Rectangle 12"/>
          <p:cNvSpPr>
            <a:spLocks noGrp="1" noChangeArrowheads="1"/>
          </p:cNvSpPr>
          <p:nvPr>
            <p:ph type="ftr" sz="quarter" idx="4"/>
          </p:nvPr>
        </p:nvSpPr>
        <p:spPr bwMode="auto">
          <a:xfrm>
            <a:off x="0" y="8831263"/>
            <a:ext cx="3038475" cy="465137"/>
          </a:xfrm>
          <a:prstGeom prst="rect">
            <a:avLst/>
          </a:prstGeom>
          <a:noFill/>
          <a:ln w="9525">
            <a:noFill/>
            <a:miter lim="800000"/>
            <a:headEnd/>
            <a:tailEnd/>
          </a:ln>
        </p:spPr>
        <p:txBody>
          <a:bodyPr vert="horz" wrap="square" lIns="93333" tIns="46666" rIns="93333" bIns="46666" numCol="1" anchor="b" anchorCtr="0" compatLnSpc="1">
            <a:prstTxWarp prst="textNoShape">
              <a:avLst/>
            </a:prstTxWarp>
          </a:bodyPr>
          <a:lstStyle>
            <a:lvl1pPr eaLnBrk="0" hangingPunct="0">
              <a:lnSpc>
                <a:spcPct val="100000"/>
              </a:lnSpc>
              <a:defRPr sz="1200" b="0">
                <a:solidFill>
                  <a:schemeClr val="tx1"/>
                </a:solidFill>
                <a:latin typeface="Times New Roman" pitchFamily="18" charset="0"/>
                <a:ea typeface="+mn-ea"/>
                <a:cs typeface="+mn-cs"/>
              </a:defRPr>
            </a:lvl1pPr>
          </a:lstStyle>
          <a:p>
            <a:pPr>
              <a:defRPr/>
            </a:pPr>
            <a:endParaRPr lang="en-US"/>
          </a:p>
        </p:txBody>
      </p:sp>
      <p:sp>
        <p:nvSpPr>
          <p:cNvPr id="2061" name="Rectangle 13"/>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p:spPr>
        <p:txBody>
          <a:bodyPr vert="horz" wrap="square" lIns="93333" tIns="46666" rIns="93333" bIns="46666" numCol="1" anchor="b" anchorCtr="0" compatLnSpc="1">
            <a:prstTxWarp prst="textNoShape">
              <a:avLst/>
            </a:prstTxWarp>
          </a:bodyPr>
          <a:lstStyle>
            <a:lvl1pPr algn="r" eaLnBrk="0" hangingPunct="0">
              <a:lnSpc>
                <a:spcPct val="100000"/>
              </a:lnSpc>
              <a:defRPr sz="1200" b="0">
                <a:solidFill>
                  <a:schemeClr val="tx1"/>
                </a:solidFill>
                <a:latin typeface="Times New Roman" charset="0"/>
              </a:defRPr>
            </a:lvl1pPr>
          </a:lstStyle>
          <a:p>
            <a:pPr>
              <a:defRPr/>
            </a:pPr>
            <a:fld id="{D0AF9153-75EF-3941-ACB5-44529A13084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kumimoji="1"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noTextEdit="1"/>
          </p:cNvSpPr>
          <p:nvPr>
            <p:ph type="sldImg"/>
          </p:nvPr>
        </p:nvSpPr>
        <p:spPr>
          <a:ln/>
        </p:spPr>
      </p:sp>
      <p:sp>
        <p:nvSpPr>
          <p:cNvPr id="1638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tLang="en-US">
              <a:ea typeface="ＭＳ Ｐゴシック" charset="-128"/>
            </a:endParaRPr>
          </a:p>
        </p:txBody>
      </p:sp>
      <p:sp>
        <p:nvSpPr>
          <p:cNvPr id="1638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charset="0"/>
                <a:ea typeface="ＭＳ Ｐゴシック" charset="-128"/>
              </a:defRPr>
            </a:lvl1pPr>
            <a:lvl2pPr marL="742950" indent="-285750">
              <a:spcBef>
                <a:spcPct val="30000"/>
              </a:spcBef>
              <a:defRPr kumimoji="1" sz="1200">
                <a:solidFill>
                  <a:schemeClr val="tx1"/>
                </a:solidFill>
                <a:latin typeface="Arial" charset="0"/>
                <a:ea typeface="ＭＳ Ｐゴシック" charset="-128"/>
              </a:defRPr>
            </a:lvl2pPr>
            <a:lvl3pPr marL="1143000" indent="-228600">
              <a:spcBef>
                <a:spcPct val="30000"/>
              </a:spcBef>
              <a:defRPr kumimoji="1" sz="1200">
                <a:solidFill>
                  <a:schemeClr val="tx1"/>
                </a:solidFill>
                <a:latin typeface="Arial" charset="0"/>
                <a:ea typeface="ＭＳ Ｐゴシック" charset="-128"/>
              </a:defRPr>
            </a:lvl3pPr>
            <a:lvl4pPr marL="1600200" indent="-228600">
              <a:spcBef>
                <a:spcPct val="30000"/>
              </a:spcBef>
              <a:defRPr kumimoji="1" sz="1200">
                <a:solidFill>
                  <a:schemeClr val="tx1"/>
                </a:solidFill>
                <a:latin typeface="Arial" charset="0"/>
                <a:ea typeface="ＭＳ Ｐゴシック" charset="-128"/>
              </a:defRPr>
            </a:lvl4pPr>
            <a:lvl5pPr marL="2057400" indent="-228600">
              <a:spcBef>
                <a:spcPct val="30000"/>
              </a:spcBef>
              <a:defRPr kumimoji="1" sz="1200">
                <a:solidFill>
                  <a:schemeClr val="tx1"/>
                </a:solidFill>
                <a:latin typeface="Arial" charset="0"/>
                <a:ea typeface="ＭＳ Ｐゴシック" charset="-128"/>
              </a:defRPr>
            </a:lvl5pPr>
            <a:lvl6pPr marL="2514600" indent="-228600" eaLnBrk="0" fontAlgn="base" hangingPunct="0">
              <a:spcBef>
                <a:spcPct val="30000"/>
              </a:spcBef>
              <a:spcAft>
                <a:spcPct val="0"/>
              </a:spcAft>
              <a:defRPr kumimoji="1" sz="1200">
                <a:solidFill>
                  <a:schemeClr val="tx1"/>
                </a:solidFill>
                <a:latin typeface="Arial" charset="0"/>
                <a:ea typeface="ＭＳ Ｐゴシック" charset="-128"/>
              </a:defRPr>
            </a:lvl6pPr>
            <a:lvl7pPr marL="2971800" indent="-228600" eaLnBrk="0" fontAlgn="base" hangingPunct="0">
              <a:spcBef>
                <a:spcPct val="30000"/>
              </a:spcBef>
              <a:spcAft>
                <a:spcPct val="0"/>
              </a:spcAft>
              <a:defRPr kumimoji="1" sz="1200">
                <a:solidFill>
                  <a:schemeClr val="tx1"/>
                </a:solidFill>
                <a:latin typeface="Arial" charset="0"/>
                <a:ea typeface="ＭＳ Ｐゴシック" charset="-128"/>
              </a:defRPr>
            </a:lvl7pPr>
            <a:lvl8pPr marL="3429000" indent="-228600" eaLnBrk="0" fontAlgn="base" hangingPunct="0">
              <a:spcBef>
                <a:spcPct val="30000"/>
              </a:spcBef>
              <a:spcAft>
                <a:spcPct val="0"/>
              </a:spcAft>
              <a:defRPr kumimoji="1" sz="1200">
                <a:solidFill>
                  <a:schemeClr val="tx1"/>
                </a:solidFill>
                <a:latin typeface="Arial" charset="0"/>
                <a:ea typeface="ＭＳ Ｐゴシック" charset="-128"/>
              </a:defRPr>
            </a:lvl8pPr>
            <a:lvl9pPr marL="3886200" indent="-228600" eaLnBrk="0" fontAlgn="base" hangingPunct="0">
              <a:spcBef>
                <a:spcPct val="30000"/>
              </a:spcBef>
              <a:spcAft>
                <a:spcPct val="0"/>
              </a:spcAft>
              <a:defRPr kumimoji="1" sz="1200">
                <a:solidFill>
                  <a:schemeClr val="tx1"/>
                </a:solidFill>
                <a:latin typeface="Arial" charset="0"/>
                <a:ea typeface="ＭＳ Ｐゴシック" charset="-128"/>
              </a:defRPr>
            </a:lvl9pPr>
          </a:lstStyle>
          <a:p>
            <a:pPr>
              <a:spcBef>
                <a:spcPct val="0"/>
              </a:spcBef>
            </a:pPr>
            <a:fld id="{1BC9FF46-8FC5-A74D-B45F-830E794EC280}" type="slidenum">
              <a:rPr kumimoji="0" lang="en-US" altLang="en-US">
                <a:latin typeface="Times New Roman" charset="0"/>
              </a:rPr>
              <a:pPr>
                <a:spcBef>
                  <a:spcPct val="0"/>
                </a:spcBef>
              </a:pPr>
              <a:t>1</a:t>
            </a:fld>
            <a:endParaRPr kumimoji="0" lang="en-US" altLang="en-US">
              <a:latin typeface="Times New 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4400550" cy="9144000"/>
            <a:chOff x="0" y="0"/>
            <a:chExt cx="3696" cy="4320"/>
          </a:xfrm>
        </p:grpSpPr>
        <p:sp>
          <p:nvSpPr>
            <p:cNvPr id="5" name="Rectangle 3"/>
            <p:cNvSpPr>
              <a:spLocks noChangeArrowheads="1"/>
            </p:cNvSpPr>
            <p:nvPr/>
          </p:nvSpPr>
          <p:spPr bwMode="auto">
            <a:xfrm>
              <a:off x="0" y="0"/>
              <a:ext cx="2880"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algn="ctr" eaLnBrk="1" hangingPunct="1">
                <a:defRPr/>
              </a:pPr>
              <a:endParaRPr kumimoji="1" lang="en-US" altLang="en-US" b="0" smtClean="0">
                <a:solidFill>
                  <a:schemeClr val="tx1"/>
                </a:solidFill>
                <a:latin typeface="Times New Roman" charset="0"/>
              </a:endParaRPr>
            </a:p>
          </p:txBody>
        </p:sp>
        <p:sp>
          <p:nvSpPr>
            <p:cNvPr id="6" name="AutoShape 4"/>
            <p:cNvSpPr>
              <a:spLocks noChangeArrowheads="1"/>
            </p:cNvSpPr>
            <p:nvPr/>
          </p:nvSpPr>
          <p:spPr bwMode="white">
            <a:xfrm>
              <a:off x="432" y="624"/>
              <a:ext cx="3264" cy="1200"/>
            </a:xfrm>
            <a:prstGeom prst="roundRect">
              <a:avLst>
                <a:gd name="adj" fmla="val 5000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algn="ctr" eaLnBrk="1" hangingPunct="1">
                <a:defRPr/>
              </a:pPr>
              <a:endParaRPr kumimoji="1" lang="en-US" altLang="en-US" b="0" smtClean="0">
                <a:solidFill>
                  <a:schemeClr val="tx1"/>
                </a:solidFill>
                <a:latin typeface="Times New Roman" charset="0"/>
              </a:endParaRPr>
            </a:p>
          </p:txBody>
        </p:sp>
      </p:grpSp>
      <p:grpSp>
        <p:nvGrpSpPr>
          <p:cNvPr id="7" name="Group 5"/>
          <p:cNvGrpSpPr>
            <a:grpSpLocks/>
          </p:cNvGrpSpPr>
          <p:nvPr/>
        </p:nvGrpSpPr>
        <p:grpSpPr bwMode="auto">
          <a:xfrm>
            <a:off x="2724150" y="6519863"/>
            <a:ext cx="3657600" cy="425450"/>
            <a:chOff x="2288" y="3080"/>
            <a:chExt cx="3072" cy="201"/>
          </a:xfrm>
        </p:grpSpPr>
        <p:sp>
          <p:nvSpPr>
            <p:cNvPr id="8" name="AutoShape 6"/>
            <p:cNvSpPr>
              <a:spLocks noChangeArrowheads="1"/>
            </p:cNvSpPr>
            <p:nvPr/>
          </p:nvSpPr>
          <p:spPr bwMode="auto">
            <a:xfrm flipH="1">
              <a:off x="2288" y="3080"/>
              <a:ext cx="2915" cy="200"/>
            </a:xfrm>
            <a:prstGeom prst="roundRect">
              <a:avLst>
                <a:gd name="adj" fmla="val 0"/>
              </a:avLst>
            </a:pr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eaLnBrk="1" hangingPunct="1">
                <a:lnSpc>
                  <a:spcPct val="90000"/>
                </a:lnSpc>
                <a:defRPr/>
              </a:pPr>
              <a:endParaRPr lang="en-US" altLang="en-US" smtClean="0"/>
            </a:p>
          </p:txBody>
        </p:sp>
        <p:sp>
          <p:nvSpPr>
            <p:cNvPr id="9" name="AutoShape 7"/>
            <p:cNvSpPr>
              <a:spLocks noChangeArrowheads="1"/>
            </p:cNvSpPr>
            <p:nvPr/>
          </p:nvSpPr>
          <p:spPr bwMode="auto">
            <a:xfrm>
              <a:off x="5196" y="3080"/>
              <a:ext cx="164" cy="201"/>
            </a:xfrm>
            <a:prstGeom prst="flowChartDelay">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eaLnBrk="1" hangingPunct="1">
                <a:lnSpc>
                  <a:spcPct val="90000"/>
                </a:lnSpc>
                <a:defRPr/>
              </a:pPr>
              <a:endParaRPr lang="en-US" altLang="en-US" smtClean="0"/>
            </a:p>
          </p:txBody>
        </p:sp>
      </p:grpSp>
      <p:sp>
        <p:nvSpPr>
          <p:cNvPr id="80904" name="Rectangle 8"/>
          <p:cNvSpPr>
            <a:spLocks noGrp="1" noChangeArrowheads="1"/>
          </p:cNvSpPr>
          <p:nvPr>
            <p:ph type="subTitle" idx="1"/>
          </p:nvPr>
        </p:nvSpPr>
        <p:spPr>
          <a:xfrm>
            <a:off x="3505200" y="3903663"/>
            <a:ext cx="3009900" cy="2428875"/>
          </a:xfrm>
        </p:spPr>
        <p:txBody>
          <a:bodyPr anchor="b"/>
          <a:lstStyle>
            <a:lvl1pPr marL="0" indent="0">
              <a:buFont typeface="Wingdings" pitchFamily="2" charset="2"/>
              <a:buNone/>
              <a:defRPr>
                <a:solidFill>
                  <a:schemeClr val="tx2"/>
                </a:solidFill>
              </a:defRPr>
            </a:lvl1pPr>
          </a:lstStyle>
          <a:p>
            <a:r>
              <a:rPr lang="en-US"/>
              <a:t>Click to edit Master subtitle style</a:t>
            </a:r>
          </a:p>
        </p:txBody>
      </p:sp>
      <p:sp>
        <p:nvSpPr>
          <p:cNvPr id="80908" name="AutoShape 12"/>
          <p:cNvSpPr>
            <a:spLocks noGrp="1" noChangeArrowheads="1"/>
          </p:cNvSpPr>
          <p:nvPr>
            <p:ph type="ctrTitle" sz="quarter"/>
          </p:nvPr>
        </p:nvSpPr>
        <p:spPr>
          <a:xfrm>
            <a:off x="514350" y="1320800"/>
            <a:ext cx="6172200" cy="2540000"/>
          </a:xfrm>
          <a:prstGeom prst="roundRect">
            <a:avLst>
              <a:gd name="adj" fmla="val 50000"/>
            </a:avLst>
          </a:prstGeom>
        </p:spPr>
        <p:txBody>
          <a:bodyPr anchor="ctr"/>
          <a:lstStyle>
            <a:lvl1pPr algn="ctr">
              <a:defRPr>
                <a:solidFill>
                  <a:schemeClr val="tx1"/>
                </a:solidFill>
              </a:defRPr>
            </a:lvl1pPr>
          </a:lstStyle>
          <a:p>
            <a:r>
              <a:rPr lang="en-US"/>
              <a:t>Click to edit Master title style</a:t>
            </a:r>
          </a:p>
        </p:txBody>
      </p:sp>
      <p:sp>
        <p:nvSpPr>
          <p:cNvPr id="10" name="Rectangle 9"/>
          <p:cNvSpPr>
            <a:spLocks noGrp="1" noChangeArrowheads="1"/>
          </p:cNvSpPr>
          <p:nvPr>
            <p:ph type="dt" sz="quarter" idx="10"/>
          </p:nvPr>
        </p:nvSpPr>
        <p:spPr/>
        <p:txBody>
          <a:bodyPr/>
          <a:lstStyle>
            <a:lvl1pPr>
              <a:defRPr>
                <a:solidFill>
                  <a:schemeClr val="bg1"/>
                </a:solidFill>
              </a:defRPr>
            </a:lvl1pPr>
          </a:lstStyle>
          <a:p>
            <a:pPr>
              <a:defRPr/>
            </a:pPr>
            <a:endParaRPr lang="en-US"/>
          </a:p>
        </p:txBody>
      </p:sp>
      <p:sp>
        <p:nvSpPr>
          <p:cNvPr id="11" name="Rectangle 10"/>
          <p:cNvSpPr>
            <a:spLocks noGrp="1" noChangeArrowheads="1"/>
          </p:cNvSpPr>
          <p:nvPr>
            <p:ph type="ftr" sz="quarter" idx="11"/>
          </p:nvPr>
        </p:nvSpPr>
        <p:spPr/>
        <p:txBody>
          <a:bodyPr/>
          <a:lstStyle>
            <a:lvl1pPr algn="r">
              <a:defRPr/>
            </a:lvl1pPr>
          </a:lstStyle>
          <a:p>
            <a:pPr>
              <a:defRPr/>
            </a:pPr>
            <a:endParaRPr lang="en-US"/>
          </a:p>
        </p:txBody>
      </p:sp>
      <p:sp>
        <p:nvSpPr>
          <p:cNvPr id="12" name="Rectangle 11"/>
          <p:cNvSpPr>
            <a:spLocks noGrp="1" noChangeArrowheads="1"/>
          </p:cNvSpPr>
          <p:nvPr>
            <p:ph type="sldNum" sz="quarter" idx="12"/>
          </p:nvPr>
        </p:nvSpPr>
        <p:spPr>
          <a:xfrm>
            <a:off x="57150" y="8331200"/>
            <a:ext cx="441325" cy="652463"/>
          </a:xfrm>
        </p:spPr>
        <p:txBody>
          <a:bodyPr anchorCtr="0"/>
          <a:lstStyle>
            <a:lvl1pPr>
              <a:defRPr/>
            </a:lvl1pPr>
          </a:lstStyle>
          <a:p>
            <a:pPr>
              <a:defRPr/>
            </a:pPr>
            <a:fld id="{68D33C11-FD88-A24B-ACFE-08E85CE90625}" type="slidenum">
              <a:rPr lang="en-US" altLang="en-US"/>
              <a:pPr>
                <a:defRPr/>
              </a:pPr>
              <a:t>‹#›</a:t>
            </a:fld>
            <a:endParaRPr lang="en-US" altLang="en-US"/>
          </a:p>
        </p:txBody>
      </p:sp>
    </p:spTree>
    <p:extLst>
      <p:ext uri="{BB962C8B-B14F-4D97-AF65-F5344CB8AC3E}">
        <p14:creationId xmlns:p14="http://schemas.microsoft.com/office/powerpoint/2010/main" val="1991966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9F6F7925-679A-A946-A13A-45CCB0AA0BBA}" type="slidenum">
              <a:rPr lang="en-US" altLang="en-US"/>
              <a:pPr>
                <a:defRPr/>
              </a:pPr>
              <a:t>‹#›</a:t>
            </a:fld>
            <a:endParaRPr lang="en-US" altLang="en-US"/>
          </a:p>
        </p:txBody>
      </p:sp>
    </p:spTree>
    <p:extLst>
      <p:ext uri="{BB962C8B-B14F-4D97-AF65-F5344CB8AC3E}">
        <p14:creationId xmlns:p14="http://schemas.microsoft.com/office/powerpoint/2010/main" val="1918443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29200" y="1016000"/>
            <a:ext cx="1485900" cy="7099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71500" y="1016000"/>
            <a:ext cx="4305300" cy="7099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93862A82-0979-1742-A05B-A18B88F6045B}" type="slidenum">
              <a:rPr lang="en-US" altLang="en-US"/>
              <a:pPr>
                <a:defRPr/>
              </a:pPr>
              <a:t>‹#›</a:t>
            </a:fld>
            <a:endParaRPr lang="en-US" altLang="en-US"/>
          </a:p>
        </p:txBody>
      </p:sp>
    </p:spTree>
    <p:extLst>
      <p:ext uri="{BB962C8B-B14F-4D97-AF65-F5344CB8AC3E}">
        <p14:creationId xmlns:p14="http://schemas.microsoft.com/office/powerpoint/2010/main" val="961739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F5D05674-57B3-6C42-8CAB-FE6C72A3B3F2}" type="slidenum">
              <a:rPr lang="en-US" altLang="en-US"/>
              <a:pPr>
                <a:defRPr/>
              </a:pPr>
              <a:t>‹#›</a:t>
            </a:fld>
            <a:endParaRPr lang="en-US" altLang="en-US"/>
          </a:p>
        </p:txBody>
      </p:sp>
    </p:spTree>
    <p:extLst>
      <p:ext uri="{BB962C8B-B14F-4D97-AF65-F5344CB8AC3E}">
        <p14:creationId xmlns:p14="http://schemas.microsoft.com/office/powerpoint/2010/main" val="1554358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338" y="5875338"/>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338" y="3875088"/>
            <a:ext cx="5829300" cy="20002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EEBD91CB-9D7D-1B4C-B513-95595B186BDD}" type="slidenum">
              <a:rPr lang="en-US" altLang="en-US"/>
              <a:pPr>
                <a:defRPr/>
              </a:pPr>
              <a:t>‹#›</a:t>
            </a:fld>
            <a:endParaRPr lang="en-US" altLang="en-US"/>
          </a:p>
        </p:txBody>
      </p:sp>
    </p:spTree>
    <p:extLst>
      <p:ext uri="{BB962C8B-B14F-4D97-AF65-F5344CB8AC3E}">
        <p14:creationId xmlns:p14="http://schemas.microsoft.com/office/powerpoint/2010/main" val="2117572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3149600"/>
            <a:ext cx="2808288" cy="4965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589338" y="3149600"/>
            <a:ext cx="2809875" cy="4965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C847F60A-9EB6-6F41-ACCC-9B0944AF334C}" type="slidenum">
              <a:rPr lang="en-US" altLang="en-US"/>
              <a:pPr>
                <a:defRPr/>
              </a:pPr>
              <a:t>‹#›</a:t>
            </a:fld>
            <a:endParaRPr lang="en-US" altLang="en-US"/>
          </a:p>
        </p:txBody>
      </p:sp>
    </p:spTree>
    <p:extLst>
      <p:ext uri="{BB962C8B-B14F-4D97-AF65-F5344CB8AC3E}">
        <p14:creationId xmlns:p14="http://schemas.microsoft.com/office/powerpoint/2010/main" val="1933908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713"/>
            <a:ext cx="6172200" cy="1524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2046288"/>
            <a:ext cx="3030538"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900363"/>
            <a:ext cx="3030538"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4563" y="2046288"/>
            <a:ext cx="3030537"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4563" y="2900363"/>
            <a:ext cx="303053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7D79DE0E-F360-4749-BF9D-277751F64FC7}" type="slidenum">
              <a:rPr lang="en-US" altLang="en-US"/>
              <a:pPr>
                <a:defRPr/>
              </a:pPr>
              <a:t>‹#›</a:t>
            </a:fld>
            <a:endParaRPr lang="en-US" altLang="en-US"/>
          </a:p>
        </p:txBody>
      </p:sp>
    </p:spTree>
    <p:extLst>
      <p:ext uri="{BB962C8B-B14F-4D97-AF65-F5344CB8AC3E}">
        <p14:creationId xmlns:p14="http://schemas.microsoft.com/office/powerpoint/2010/main" val="1034187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CF2538EA-A030-7943-9523-F23659B67734}" type="slidenum">
              <a:rPr lang="en-US" altLang="en-US"/>
              <a:pPr>
                <a:defRPr/>
              </a:pPr>
              <a:t>‹#›</a:t>
            </a:fld>
            <a:endParaRPr lang="en-US" altLang="en-US"/>
          </a:p>
        </p:txBody>
      </p:sp>
    </p:spTree>
    <p:extLst>
      <p:ext uri="{BB962C8B-B14F-4D97-AF65-F5344CB8AC3E}">
        <p14:creationId xmlns:p14="http://schemas.microsoft.com/office/powerpoint/2010/main" val="2001619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94FCF394-8BE0-6F4E-9321-714870A644B9}" type="slidenum">
              <a:rPr lang="en-US" altLang="en-US"/>
              <a:pPr>
                <a:defRPr/>
              </a:pPr>
              <a:t>‹#›</a:t>
            </a:fld>
            <a:endParaRPr lang="en-US" altLang="en-US"/>
          </a:p>
        </p:txBody>
      </p:sp>
    </p:spTree>
    <p:extLst>
      <p:ext uri="{BB962C8B-B14F-4D97-AF65-F5344CB8AC3E}">
        <p14:creationId xmlns:p14="http://schemas.microsoft.com/office/powerpoint/2010/main" val="887135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3538"/>
            <a:ext cx="2255838" cy="154940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8" y="363538"/>
            <a:ext cx="3833812" cy="7804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0" y="1912938"/>
            <a:ext cx="2255838" cy="6254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893662DF-DE3F-FB4C-A6DF-F6980EFB9939}" type="slidenum">
              <a:rPr lang="en-US" altLang="en-US"/>
              <a:pPr>
                <a:defRPr/>
              </a:pPr>
              <a:t>‹#›</a:t>
            </a:fld>
            <a:endParaRPr lang="en-US" altLang="en-US"/>
          </a:p>
        </p:txBody>
      </p:sp>
    </p:spTree>
    <p:extLst>
      <p:ext uri="{BB962C8B-B14F-4D97-AF65-F5344CB8AC3E}">
        <p14:creationId xmlns:p14="http://schemas.microsoft.com/office/powerpoint/2010/main" val="109891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613" y="6400800"/>
            <a:ext cx="4114800" cy="755650"/>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613" y="81756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344613" y="7156450"/>
            <a:ext cx="4114800" cy="1073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FC86B395-B493-5B48-AE47-F9C6C433C527}" type="slidenum">
              <a:rPr lang="en-US" altLang="en-US"/>
              <a:pPr>
                <a:defRPr/>
              </a:pPr>
              <a:t>‹#›</a:t>
            </a:fld>
            <a:endParaRPr lang="en-US" altLang="en-US"/>
          </a:p>
        </p:txBody>
      </p:sp>
    </p:spTree>
    <p:extLst>
      <p:ext uri="{BB962C8B-B14F-4D97-AF65-F5344CB8AC3E}">
        <p14:creationId xmlns:p14="http://schemas.microsoft.com/office/powerpoint/2010/main" val="11255453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5715000" cy="9144000"/>
            <a:chOff x="0" y="0"/>
            <a:chExt cx="4800" cy="4320"/>
          </a:xfrm>
        </p:grpSpPr>
        <p:grpSp>
          <p:nvGrpSpPr>
            <p:cNvPr id="1032" name="Group 3"/>
            <p:cNvGrpSpPr>
              <a:grpSpLocks/>
            </p:cNvGrpSpPr>
            <p:nvPr userDrawn="1"/>
          </p:nvGrpSpPr>
          <p:grpSpPr bwMode="auto">
            <a:xfrm>
              <a:off x="0" y="0"/>
              <a:ext cx="2016" cy="4320"/>
              <a:chOff x="0" y="0"/>
              <a:chExt cx="2016" cy="4320"/>
            </a:xfrm>
          </p:grpSpPr>
          <p:sp>
            <p:nvSpPr>
              <p:cNvPr id="1036" name="Rectangle 4"/>
              <p:cNvSpPr>
                <a:spLocks noChangeArrowheads="1"/>
              </p:cNvSpPr>
              <p:nvPr userDrawn="1"/>
            </p:nvSpPr>
            <p:spPr bwMode="auto">
              <a:xfrm>
                <a:off x="0" y="0"/>
                <a:ext cx="480"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eaLnBrk="1" hangingPunct="1">
                  <a:lnSpc>
                    <a:spcPct val="90000"/>
                  </a:lnSpc>
                  <a:defRPr/>
                </a:pPr>
                <a:endParaRPr lang="en-US" altLang="en-US" smtClean="0"/>
              </a:p>
            </p:txBody>
          </p:sp>
          <p:sp>
            <p:nvSpPr>
              <p:cNvPr id="1037" name="Freeform 5"/>
              <p:cNvSpPr>
                <a:spLocks/>
              </p:cNvSpPr>
              <p:nvPr userDrawn="1"/>
            </p:nvSpPr>
            <p:spPr bwMode="auto">
              <a:xfrm>
                <a:off x="288" y="0"/>
                <a:ext cx="1728" cy="735"/>
              </a:xfrm>
              <a:custGeom>
                <a:avLst/>
                <a:gdLst>
                  <a:gd name="T0" fmla="*/ 1728 w 1728"/>
                  <a:gd name="T1" fmla="*/ 0 h 735"/>
                  <a:gd name="T2" fmla="*/ 1728 w 1728"/>
                  <a:gd name="T3" fmla="*/ 480 h 735"/>
                  <a:gd name="T4" fmla="*/ 380 w 1728"/>
                  <a:gd name="T5" fmla="*/ 482 h 735"/>
                  <a:gd name="T6" fmla="*/ 354 w 1728"/>
                  <a:gd name="T7" fmla="*/ 480 h 735"/>
                  <a:gd name="T8" fmla="*/ 308 w 1728"/>
                  <a:gd name="T9" fmla="*/ 489 h 735"/>
                  <a:gd name="T10" fmla="*/ 246 w 1728"/>
                  <a:gd name="T11" fmla="*/ 531 h 735"/>
                  <a:gd name="T12" fmla="*/ 206 w 1728"/>
                  <a:gd name="T13" fmla="*/ 597 h 735"/>
                  <a:gd name="T14" fmla="*/ 192 w 1728"/>
                  <a:gd name="T15" fmla="*/ 666 h 735"/>
                  <a:gd name="T16" fmla="*/ 192 w 1728"/>
                  <a:gd name="T17" fmla="*/ 735 h 735"/>
                  <a:gd name="T18" fmla="*/ 0 w 1728"/>
                  <a:gd name="T19" fmla="*/ 735 h 735"/>
                  <a:gd name="T20" fmla="*/ 0 w 1728"/>
                  <a:gd name="T21" fmla="*/ 480 h 735"/>
                  <a:gd name="T22" fmla="*/ 0 w 1728"/>
                  <a:gd name="T23" fmla="*/ 0 h 735"/>
                  <a:gd name="T24" fmla="*/ 1728 w 1728"/>
                  <a:gd name="T25" fmla="*/ 0 h 7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a:noFill/>
              </a:ln>
              <a:extLst>
                <a:ext uri="{91240B29-F687-4F45-9708-019B960494DF}">
                  <a14:hiddenLine xmlns:a14="http://schemas.microsoft.com/office/drawing/2010/main" w="9525" cap="flat" cmpd="sng">
                    <a:solidFill>
                      <a:srgbClr val="000000"/>
                    </a:solidFill>
                    <a:prstDash val="solid"/>
                    <a:miter lim="800000"/>
                    <a:headEnd type="none" w="med" len="med"/>
                    <a:tailEnd type="none" w="med" len="med"/>
                  </a14:hiddenLine>
                </a:ext>
              </a:extLst>
            </p:spPr>
            <p:txBody>
              <a:bodyPr wrap="none"/>
              <a:lstStyle/>
              <a:p>
                <a:endParaRPr lang="en-US"/>
              </a:p>
            </p:txBody>
          </p:sp>
        </p:grpSp>
        <p:grpSp>
          <p:nvGrpSpPr>
            <p:cNvPr id="1033" name="Group 6"/>
            <p:cNvGrpSpPr>
              <a:grpSpLocks/>
            </p:cNvGrpSpPr>
            <p:nvPr/>
          </p:nvGrpSpPr>
          <p:grpSpPr bwMode="auto">
            <a:xfrm>
              <a:off x="144" y="1248"/>
              <a:ext cx="4656" cy="201"/>
              <a:chOff x="144" y="1248"/>
              <a:chExt cx="4656" cy="201"/>
            </a:xfrm>
          </p:grpSpPr>
          <p:sp>
            <p:nvSpPr>
              <p:cNvPr id="1034" name="AutoShape 7"/>
              <p:cNvSpPr>
                <a:spLocks noChangeArrowheads="1"/>
              </p:cNvSpPr>
              <p:nvPr/>
            </p:nvSpPr>
            <p:spPr bwMode="auto">
              <a:xfrm>
                <a:off x="384" y="1248"/>
                <a:ext cx="4416" cy="200"/>
              </a:xfrm>
              <a:prstGeom prst="roundRect">
                <a:avLst>
                  <a:gd name="adj" fmla="val 0"/>
                </a:avLst>
              </a:pr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eaLnBrk="1" hangingPunct="1">
                  <a:lnSpc>
                    <a:spcPct val="90000"/>
                  </a:lnSpc>
                  <a:defRPr/>
                </a:pPr>
                <a:endParaRPr lang="en-US" altLang="en-US" smtClean="0"/>
              </a:p>
            </p:txBody>
          </p:sp>
          <p:sp>
            <p:nvSpPr>
              <p:cNvPr id="1035" name="AutoShape 8"/>
              <p:cNvSpPr>
                <a:spLocks noChangeArrowheads="1"/>
              </p:cNvSpPr>
              <p:nvPr/>
            </p:nvSpPr>
            <p:spPr bwMode="auto">
              <a:xfrm flipH="1">
                <a:off x="144" y="1248"/>
                <a:ext cx="248" cy="201"/>
              </a:xfrm>
              <a:prstGeom prst="flowChartDelay">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eaLnBrk="1" hangingPunct="1">
                  <a:lnSpc>
                    <a:spcPct val="90000"/>
                  </a:lnSpc>
                  <a:defRPr/>
                </a:pPr>
                <a:endParaRPr lang="en-US" altLang="en-US" smtClean="0"/>
              </a:p>
            </p:txBody>
          </p:sp>
        </p:grpSp>
      </p:grpSp>
      <p:sp>
        <p:nvSpPr>
          <p:cNvPr id="1027" name="AutoShape 9"/>
          <p:cNvSpPr>
            <a:spLocks noGrp="1" noChangeArrowheads="1"/>
          </p:cNvSpPr>
          <p:nvPr>
            <p:ph type="title"/>
          </p:nvPr>
        </p:nvSpPr>
        <p:spPr bwMode="auto">
          <a:xfrm>
            <a:off x="571500" y="1016000"/>
            <a:ext cx="5943600" cy="1524000"/>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10"/>
          <p:cNvSpPr>
            <a:spLocks noGrp="1" noChangeArrowheads="1"/>
          </p:cNvSpPr>
          <p:nvPr>
            <p:ph type="body" idx="1"/>
          </p:nvPr>
        </p:nvSpPr>
        <p:spPr bwMode="auto">
          <a:xfrm>
            <a:off x="628650" y="3149600"/>
            <a:ext cx="5770563" cy="496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9883" name="Rectangle 11"/>
          <p:cNvSpPr>
            <a:spLocks noGrp="1" noChangeArrowheads="1"/>
          </p:cNvSpPr>
          <p:nvPr>
            <p:ph type="dt" sz="half" idx="2"/>
          </p:nvPr>
        </p:nvSpPr>
        <p:spPr bwMode="auto">
          <a:xfrm>
            <a:off x="1828800" y="8331200"/>
            <a:ext cx="1598613" cy="6334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defRPr sz="1400" b="0">
                <a:solidFill>
                  <a:schemeClr val="tx1"/>
                </a:solidFill>
                <a:ea typeface="+mn-ea"/>
                <a:cs typeface="+mn-cs"/>
              </a:defRPr>
            </a:lvl1pPr>
          </a:lstStyle>
          <a:p>
            <a:pPr>
              <a:defRPr/>
            </a:pPr>
            <a:endParaRPr lang="en-US"/>
          </a:p>
        </p:txBody>
      </p:sp>
      <p:sp>
        <p:nvSpPr>
          <p:cNvPr id="79884" name="Rectangle 12"/>
          <p:cNvSpPr>
            <a:spLocks noGrp="1" noChangeArrowheads="1"/>
          </p:cNvSpPr>
          <p:nvPr>
            <p:ph type="ftr" sz="quarter" idx="3"/>
          </p:nvPr>
        </p:nvSpPr>
        <p:spPr bwMode="auto">
          <a:xfrm>
            <a:off x="4343400" y="8331200"/>
            <a:ext cx="2173288" cy="6334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lnSpc>
                <a:spcPct val="100000"/>
              </a:lnSpc>
              <a:defRPr sz="1400" b="0">
                <a:solidFill>
                  <a:schemeClr val="tx1"/>
                </a:solidFill>
                <a:ea typeface="+mn-ea"/>
                <a:cs typeface="+mn-cs"/>
              </a:defRPr>
            </a:lvl1pPr>
          </a:lstStyle>
          <a:p>
            <a:pPr>
              <a:defRPr/>
            </a:pPr>
            <a:endParaRPr lang="en-US"/>
          </a:p>
        </p:txBody>
      </p:sp>
      <p:sp>
        <p:nvSpPr>
          <p:cNvPr id="79885" name="Rectangle 13"/>
          <p:cNvSpPr>
            <a:spLocks noGrp="1" noChangeArrowheads="1"/>
          </p:cNvSpPr>
          <p:nvPr>
            <p:ph type="sldNum" sz="quarter" idx="4"/>
          </p:nvPr>
        </p:nvSpPr>
        <p:spPr bwMode="auto">
          <a:xfrm>
            <a:off x="63500" y="8323263"/>
            <a:ext cx="439738" cy="650875"/>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eaLnBrk="1" hangingPunct="1">
              <a:lnSpc>
                <a:spcPct val="100000"/>
              </a:lnSpc>
              <a:defRPr sz="2600">
                <a:solidFill>
                  <a:schemeClr val="bg1"/>
                </a:solidFill>
              </a:defRPr>
            </a:lvl1pPr>
          </a:lstStyle>
          <a:p>
            <a:pPr>
              <a:defRPr/>
            </a:pPr>
            <a:fld id="{64E806D1-0424-E048-9DB7-86B7C02CC84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991"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Lst>
  <p:hf hdr="0" ftr="0" dt="0"/>
  <p:txStyles>
    <p:titleStyle>
      <a:lvl1pPr algn="l" rtl="0" eaLnBrk="0" fontAlgn="base" hangingPunct="0">
        <a:lnSpc>
          <a:spcPct val="90000"/>
        </a:lnSpc>
        <a:spcBef>
          <a:spcPct val="0"/>
        </a:spcBef>
        <a:spcAft>
          <a:spcPct val="0"/>
        </a:spcAft>
        <a:defRPr sz="3600" b="1">
          <a:solidFill>
            <a:schemeClr val="tx2"/>
          </a:solidFill>
          <a:latin typeface="+mj-lt"/>
          <a:ea typeface="ＭＳ Ｐゴシック" charset="0"/>
          <a:cs typeface="ＭＳ Ｐゴシック" charset="0"/>
        </a:defRPr>
      </a:lvl1pPr>
      <a:lvl2pPr algn="l" rtl="0" eaLnBrk="0" fontAlgn="base" hangingPunct="0">
        <a:lnSpc>
          <a:spcPct val="90000"/>
        </a:lnSpc>
        <a:spcBef>
          <a:spcPct val="0"/>
        </a:spcBef>
        <a:spcAft>
          <a:spcPct val="0"/>
        </a:spcAft>
        <a:defRPr sz="3600" b="1">
          <a:solidFill>
            <a:schemeClr val="tx2"/>
          </a:solidFill>
          <a:latin typeface="Arial" charset="0"/>
          <a:ea typeface="ＭＳ Ｐゴシック" charset="0"/>
          <a:cs typeface="ＭＳ Ｐゴシック" charset="0"/>
        </a:defRPr>
      </a:lvl2pPr>
      <a:lvl3pPr algn="l" rtl="0" eaLnBrk="0" fontAlgn="base" hangingPunct="0">
        <a:lnSpc>
          <a:spcPct val="90000"/>
        </a:lnSpc>
        <a:spcBef>
          <a:spcPct val="0"/>
        </a:spcBef>
        <a:spcAft>
          <a:spcPct val="0"/>
        </a:spcAft>
        <a:defRPr sz="3600" b="1">
          <a:solidFill>
            <a:schemeClr val="tx2"/>
          </a:solidFill>
          <a:latin typeface="Arial" charset="0"/>
          <a:ea typeface="ＭＳ Ｐゴシック" charset="0"/>
          <a:cs typeface="ＭＳ Ｐゴシック" charset="0"/>
        </a:defRPr>
      </a:lvl3pPr>
      <a:lvl4pPr algn="l" rtl="0" eaLnBrk="0" fontAlgn="base" hangingPunct="0">
        <a:lnSpc>
          <a:spcPct val="90000"/>
        </a:lnSpc>
        <a:spcBef>
          <a:spcPct val="0"/>
        </a:spcBef>
        <a:spcAft>
          <a:spcPct val="0"/>
        </a:spcAft>
        <a:defRPr sz="3600" b="1">
          <a:solidFill>
            <a:schemeClr val="tx2"/>
          </a:solidFill>
          <a:latin typeface="Arial" charset="0"/>
          <a:ea typeface="ＭＳ Ｐゴシック" charset="0"/>
          <a:cs typeface="ＭＳ Ｐゴシック" charset="0"/>
        </a:defRPr>
      </a:lvl4pPr>
      <a:lvl5pPr algn="l" rtl="0" eaLnBrk="0" fontAlgn="base" hangingPunct="0">
        <a:lnSpc>
          <a:spcPct val="90000"/>
        </a:lnSpc>
        <a:spcBef>
          <a:spcPct val="0"/>
        </a:spcBef>
        <a:spcAft>
          <a:spcPct val="0"/>
        </a:spcAft>
        <a:defRPr sz="3600" b="1">
          <a:solidFill>
            <a:schemeClr val="tx2"/>
          </a:solidFill>
          <a:latin typeface="Arial" charset="0"/>
          <a:ea typeface="ＭＳ Ｐゴシック" charset="0"/>
          <a:cs typeface="ＭＳ Ｐゴシック"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SzPct val="75000"/>
        <a:buFont typeface="Wingdings" charset="2"/>
        <a:buChar char="l"/>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lr>
          <a:schemeClr val="tx1"/>
        </a:buClr>
        <a:buSzPct val="75000"/>
        <a:buFont typeface="Wingdings" charset="2"/>
        <a:buChar char="l"/>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lr>
          <a:schemeClr val="tx1"/>
        </a:buClr>
        <a:buSzPct val="80000"/>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lr>
          <a:schemeClr val="tx1"/>
        </a:buClr>
        <a:buSzPct val="65000"/>
        <a:buFont typeface="Wingdings" charset="2"/>
        <a:buChar char="l"/>
        <a:defRPr>
          <a:solidFill>
            <a:schemeClr val="tx1"/>
          </a:solidFill>
          <a:latin typeface="+mn-lt"/>
          <a:ea typeface="ＭＳ Ｐゴシック" charset="0"/>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AutoShape 9"/>
          <p:cNvSpPr>
            <a:spLocks noGrp="1" noChangeArrowheads="1"/>
          </p:cNvSpPr>
          <p:nvPr>
            <p:ph type="title"/>
          </p:nvPr>
        </p:nvSpPr>
        <p:spPr>
          <a:xfrm>
            <a:off x="457200" y="1204913"/>
            <a:ext cx="5791200" cy="1385887"/>
          </a:xfrm>
        </p:spPr>
        <p:txBody>
          <a:bodyPr/>
          <a:lstStyle/>
          <a:p>
            <a:pPr algn="ctr">
              <a:lnSpc>
                <a:spcPct val="100000"/>
              </a:lnSpc>
              <a:spcBef>
                <a:spcPts val="0"/>
              </a:spcBef>
              <a:spcAft>
                <a:spcPts val="600"/>
              </a:spcAft>
              <a:defRPr/>
            </a:pPr>
            <a:r>
              <a:rPr lang="en-US" sz="2000" b="0" dirty="0">
                <a:latin typeface="Arial Black" charset="0"/>
                <a:cs typeface="Calibri" charset="0"/>
              </a:rPr>
              <a:t/>
            </a:r>
            <a:br>
              <a:rPr lang="en-US" sz="2000" b="0" dirty="0">
                <a:latin typeface="Arial Black" charset="0"/>
                <a:cs typeface="Calibri" charset="0"/>
              </a:rPr>
            </a:br>
            <a:r>
              <a:rPr lang="en-US" sz="1600" dirty="0" smtClean="0"/>
              <a:t>Butwin </a:t>
            </a:r>
            <a:r>
              <a:rPr lang="en-US" sz="1600" dirty="0"/>
              <a:t>Insurance Group Expands our </a:t>
            </a:r>
            <a:r>
              <a:rPr lang="en-US" sz="1600" dirty="0" smtClean="0"/>
              <a:t/>
            </a:r>
            <a:br>
              <a:rPr lang="en-US" sz="1600" dirty="0" smtClean="0"/>
            </a:br>
            <a:r>
              <a:rPr lang="en-US" sz="1800" dirty="0" smtClean="0"/>
              <a:t>High </a:t>
            </a:r>
            <a:r>
              <a:rPr lang="en-US" sz="1800" dirty="0"/>
              <a:t>Net Worth Personal Lines Department </a:t>
            </a:r>
            <a:r>
              <a:rPr lang="en-US" sz="1600" dirty="0" smtClean="0"/>
              <a:t/>
            </a:r>
            <a:br>
              <a:rPr lang="en-US" sz="1600" dirty="0" smtClean="0"/>
            </a:br>
            <a:r>
              <a:rPr lang="en-US" sz="1600" dirty="0" smtClean="0"/>
              <a:t>with </a:t>
            </a:r>
            <a:r>
              <a:rPr lang="en-US" sz="1600" dirty="0"/>
              <a:t>the </a:t>
            </a:r>
            <a:r>
              <a:rPr lang="en-US" sz="1600" dirty="0" smtClean="0"/>
              <a:t>Addition </a:t>
            </a:r>
            <a:r>
              <a:rPr lang="en-US" sz="1600" dirty="0"/>
              <a:t>of </a:t>
            </a:r>
            <a:r>
              <a:rPr lang="en-US" sz="1600" dirty="0" smtClean="0"/>
              <a:t/>
            </a:r>
            <a:br>
              <a:rPr lang="en-US" sz="1600" dirty="0" smtClean="0"/>
            </a:br>
            <a:r>
              <a:rPr lang="en-US" sz="1800" dirty="0" smtClean="0"/>
              <a:t>The</a:t>
            </a:r>
            <a:r>
              <a:rPr lang="en-US" sz="1800" dirty="0"/>
              <a:t> Cincinnati Insurance </a:t>
            </a:r>
            <a:r>
              <a:rPr lang="en-US" sz="1800" dirty="0" smtClean="0"/>
              <a:t>Companies</a:t>
            </a:r>
            <a:endParaRPr lang="en-US" sz="1050" i="1" dirty="0">
              <a:solidFill>
                <a:srgbClr val="666633"/>
              </a:solidFill>
              <a:cs typeface="Calibri" charset="0"/>
            </a:endParaRPr>
          </a:p>
        </p:txBody>
      </p:sp>
      <p:pic>
        <p:nvPicPr>
          <p:cNvPr id="15362" name="Picture 4" descr="Butwin Logo"/>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590800" y="152400"/>
            <a:ext cx="2070100" cy="1052513"/>
          </a:xfrm>
          <a:noFill/>
        </p:spPr>
      </p:pic>
      <p:sp>
        <p:nvSpPr>
          <p:cNvPr id="15363" name="Text Box 7"/>
          <p:cNvSpPr txBox="1">
            <a:spLocks noChangeArrowheads="1"/>
          </p:cNvSpPr>
          <p:nvPr/>
        </p:nvSpPr>
        <p:spPr bwMode="auto">
          <a:xfrm>
            <a:off x="685800" y="3429000"/>
            <a:ext cx="571500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charset="2"/>
              <a:buChar char="l"/>
              <a:defRPr sz="2800">
                <a:solidFill>
                  <a:schemeClr val="tx1"/>
                </a:solidFill>
                <a:latin typeface="Arial" charset="0"/>
                <a:ea typeface="ＭＳ Ｐゴシック" charset="-128"/>
              </a:defRPr>
            </a:lvl1pPr>
            <a:lvl2pPr marL="742950" indent="-285750">
              <a:spcBef>
                <a:spcPct val="20000"/>
              </a:spcBef>
              <a:buClr>
                <a:schemeClr val="tx1"/>
              </a:buClr>
              <a:buSzPct val="75000"/>
              <a:buChar char="–"/>
              <a:defRPr sz="2400">
                <a:solidFill>
                  <a:schemeClr val="tx1"/>
                </a:solidFill>
                <a:latin typeface="Arial" charset="0"/>
                <a:ea typeface="ＭＳ Ｐゴシック" charset="-128"/>
              </a:defRPr>
            </a:lvl2pPr>
            <a:lvl3pPr marL="1143000" indent="-228600">
              <a:spcBef>
                <a:spcPct val="20000"/>
              </a:spcBef>
              <a:buClr>
                <a:schemeClr val="tx1"/>
              </a:buClr>
              <a:buSzPct val="75000"/>
              <a:buFont typeface="Wingdings" charset="2"/>
              <a:buChar char="l"/>
              <a:defRPr sz="2000">
                <a:solidFill>
                  <a:schemeClr val="tx1"/>
                </a:solidFill>
                <a:latin typeface="Arial" charset="0"/>
                <a:ea typeface="ＭＳ Ｐゴシック" charset="-128"/>
              </a:defRPr>
            </a:lvl3pPr>
            <a:lvl4pPr marL="1600200" indent="-228600">
              <a:spcBef>
                <a:spcPct val="20000"/>
              </a:spcBef>
              <a:buClr>
                <a:schemeClr val="tx1"/>
              </a:buClr>
              <a:buSzPct val="80000"/>
              <a:buChar char="–"/>
              <a:defRPr>
                <a:solidFill>
                  <a:schemeClr val="tx1"/>
                </a:solidFill>
                <a:latin typeface="Arial" charset="0"/>
                <a:ea typeface="ＭＳ Ｐゴシック" charset="-128"/>
              </a:defRPr>
            </a:lvl4pPr>
            <a:lvl5pPr marL="2057400" indent="-228600">
              <a:spcBef>
                <a:spcPct val="20000"/>
              </a:spcBef>
              <a:buClr>
                <a:schemeClr val="tx1"/>
              </a:buClr>
              <a:buSzPct val="65000"/>
              <a:buFont typeface="Wingdings" charset="2"/>
              <a:buChar char="l"/>
              <a:defRPr>
                <a:solidFill>
                  <a:schemeClr val="tx1"/>
                </a:solidFill>
                <a:latin typeface="Arial" charset="0"/>
                <a:ea typeface="ＭＳ Ｐゴシック" charset="-128"/>
              </a:defRPr>
            </a:lvl5pPr>
            <a:lvl6pPr marL="2514600" indent="-228600" eaLnBrk="0" fontAlgn="base" hangingPunct="0">
              <a:spcBef>
                <a:spcPct val="20000"/>
              </a:spcBef>
              <a:spcAft>
                <a:spcPct val="0"/>
              </a:spcAft>
              <a:buClr>
                <a:schemeClr val="tx1"/>
              </a:buClr>
              <a:buSzPct val="65000"/>
              <a:buFont typeface="Wingdings" charset="2"/>
              <a:buChar char="l"/>
              <a:defRPr>
                <a:solidFill>
                  <a:schemeClr val="tx1"/>
                </a:solidFill>
                <a:latin typeface="Arial" charset="0"/>
                <a:ea typeface="ＭＳ Ｐゴシック" charset="-128"/>
              </a:defRPr>
            </a:lvl6pPr>
            <a:lvl7pPr marL="2971800" indent="-228600" eaLnBrk="0" fontAlgn="base" hangingPunct="0">
              <a:spcBef>
                <a:spcPct val="20000"/>
              </a:spcBef>
              <a:spcAft>
                <a:spcPct val="0"/>
              </a:spcAft>
              <a:buClr>
                <a:schemeClr val="tx1"/>
              </a:buClr>
              <a:buSzPct val="65000"/>
              <a:buFont typeface="Wingdings" charset="2"/>
              <a:buChar char="l"/>
              <a:defRPr>
                <a:solidFill>
                  <a:schemeClr val="tx1"/>
                </a:solidFill>
                <a:latin typeface="Arial" charset="0"/>
                <a:ea typeface="ＭＳ Ｐゴシック" charset="-128"/>
              </a:defRPr>
            </a:lvl7pPr>
            <a:lvl8pPr marL="3429000" indent="-228600" eaLnBrk="0" fontAlgn="base" hangingPunct="0">
              <a:spcBef>
                <a:spcPct val="20000"/>
              </a:spcBef>
              <a:spcAft>
                <a:spcPct val="0"/>
              </a:spcAft>
              <a:buClr>
                <a:schemeClr val="tx1"/>
              </a:buClr>
              <a:buSzPct val="65000"/>
              <a:buFont typeface="Wingdings" charset="2"/>
              <a:buChar char="l"/>
              <a:defRPr>
                <a:solidFill>
                  <a:schemeClr val="tx1"/>
                </a:solidFill>
                <a:latin typeface="Arial" charset="0"/>
                <a:ea typeface="ＭＳ Ｐゴシック" charset="-128"/>
              </a:defRPr>
            </a:lvl8pPr>
            <a:lvl9pPr marL="3886200" indent="-228600" eaLnBrk="0" fontAlgn="base" hangingPunct="0">
              <a:spcBef>
                <a:spcPct val="20000"/>
              </a:spcBef>
              <a:spcAft>
                <a:spcPct val="0"/>
              </a:spcAft>
              <a:buClr>
                <a:schemeClr val="tx1"/>
              </a:buClr>
              <a:buSzPct val="65000"/>
              <a:buFont typeface="Wingdings" charset="2"/>
              <a:buChar char="l"/>
              <a:defRPr>
                <a:solidFill>
                  <a:schemeClr val="tx1"/>
                </a:solidFill>
                <a:latin typeface="Arial" charset="0"/>
                <a:ea typeface="ＭＳ Ｐゴシック" charset="-128"/>
              </a:defRPr>
            </a:lvl9pPr>
          </a:lstStyle>
          <a:p>
            <a:pPr algn="just" eaLnBrk="1" hangingPunct="1">
              <a:lnSpc>
                <a:spcPct val="90000"/>
              </a:lnSpc>
              <a:spcBef>
                <a:spcPct val="0"/>
              </a:spcBef>
              <a:buClrTx/>
              <a:buSzTx/>
              <a:buFontTx/>
              <a:buNone/>
            </a:pPr>
            <a:r>
              <a:rPr lang="en-US" altLang="en-US" sz="1100"/>
              <a:t> </a:t>
            </a:r>
          </a:p>
          <a:p>
            <a:pPr algn="just">
              <a:spcBef>
                <a:spcPct val="0"/>
              </a:spcBef>
              <a:buClrTx/>
              <a:buSzTx/>
              <a:buFontTx/>
              <a:buNone/>
            </a:pPr>
            <a:endParaRPr lang="en-US" altLang="en-US" sz="1000" b="0"/>
          </a:p>
        </p:txBody>
      </p:sp>
      <p:sp>
        <p:nvSpPr>
          <p:cNvPr id="15364" name="TextBox 2"/>
          <p:cNvSpPr txBox="1">
            <a:spLocks noChangeArrowheads="1"/>
          </p:cNvSpPr>
          <p:nvPr/>
        </p:nvSpPr>
        <p:spPr bwMode="auto">
          <a:xfrm>
            <a:off x="990600" y="3733800"/>
            <a:ext cx="464820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charset="2"/>
              <a:buChar char="l"/>
              <a:defRPr sz="2800">
                <a:solidFill>
                  <a:schemeClr val="tx1"/>
                </a:solidFill>
                <a:latin typeface="Arial" charset="0"/>
                <a:ea typeface="ＭＳ Ｐゴシック" charset="-128"/>
              </a:defRPr>
            </a:lvl1pPr>
            <a:lvl2pPr marL="685800" indent="-228600">
              <a:spcBef>
                <a:spcPct val="20000"/>
              </a:spcBef>
              <a:buClr>
                <a:schemeClr val="tx1"/>
              </a:buClr>
              <a:buSzPct val="75000"/>
              <a:buChar char="–"/>
              <a:defRPr sz="2400">
                <a:solidFill>
                  <a:schemeClr val="tx1"/>
                </a:solidFill>
                <a:latin typeface="Arial" charset="0"/>
                <a:ea typeface="ＭＳ Ｐゴシック" charset="-128"/>
              </a:defRPr>
            </a:lvl2pPr>
            <a:lvl3pPr marL="1143000" indent="-228600">
              <a:spcBef>
                <a:spcPct val="20000"/>
              </a:spcBef>
              <a:buClr>
                <a:schemeClr val="tx1"/>
              </a:buClr>
              <a:buSzPct val="75000"/>
              <a:buFont typeface="Wingdings" charset="2"/>
              <a:buChar char="l"/>
              <a:defRPr sz="2000">
                <a:solidFill>
                  <a:schemeClr val="tx1"/>
                </a:solidFill>
                <a:latin typeface="Arial" charset="0"/>
                <a:ea typeface="ＭＳ Ｐゴシック" charset="-128"/>
              </a:defRPr>
            </a:lvl3pPr>
            <a:lvl4pPr marL="1600200" indent="-228600">
              <a:spcBef>
                <a:spcPct val="20000"/>
              </a:spcBef>
              <a:buClr>
                <a:schemeClr val="tx1"/>
              </a:buClr>
              <a:buSzPct val="80000"/>
              <a:buChar char="–"/>
              <a:defRPr>
                <a:solidFill>
                  <a:schemeClr val="tx1"/>
                </a:solidFill>
                <a:latin typeface="Arial" charset="0"/>
                <a:ea typeface="ＭＳ Ｐゴシック" charset="-128"/>
              </a:defRPr>
            </a:lvl4pPr>
            <a:lvl5pPr marL="2057400" indent="-228600">
              <a:spcBef>
                <a:spcPct val="20000"/>
              </a:spcBef>
              <a:buClr>
                <a:schemeClr val="tx1"/>
              </a:buClr>
              <a:buSzPct val="65000"/>
              <a:buFont typeface="Wingdings" charset="2"/>
              <a:buChar char="l"/>
              <a:defRPr>
                <a:solidFill>
                  <a:schemeClr val="tx1"/>
                </a:solidFill>
                <a:latin typeface="Arial" charset="0"/>
                <a:ea typeface="ＭＳ Ｐゴシック" charset="-128"/>
              </a:defRPr>
            </a:lvl5pPr>
            <a:lvl6pPr marL="2514600" indent="-228600" eaLnBrk="0" fontAlgn="base" hangingPunct="0">
              <a:spcBef>
                <a:spcPct val="20000"/>
              </a:spcBef>
              <a:spcAft>
                <a:spcPct val="0"/>
              </a:spcAft>
              <a:buClr>
                <a:schemeClr val="tx1"/>
              </a:buClr>
              <a:buSzPct val="65000"/>
              <a:buFont typeface="Wingdings" charset="2"/>
              <a:buChar char="l"/>
              <a:defRPr>
                <a:solidFill>
                  <a:schemeClr val="tx1"/>
                </a:solidFill>
                <a:latin typeface="Arial" charset="0"/>
                <a:ea typeface="ＭＳ Ｐゴシック" charset="-128"/>
              </a:defRPr>
            </a:lvl6pPr>
            <a:lvl7pPr marL="2971800" indent="-228600" eaLnBrk="0" fontAlgn="base" hangingPunct="0">
              <a:spcBef>
                <a:spcPct val="20000"/>
              </a:spcBef>
              <a:spcAft>
                <a:spcPct val="0"/>
              </a:spcAft>
              <a:buClr>
                <a:schemeClr val="tx1"/>
              </a:buClr>
              <a:buSzPct val="65000"/>
              <a:buFont typeface="Wingdings" charset="2"/>
              <a:buChar char="l"/>
              <a:defRPr>
                <a:solidFill>
                  <a:schemeClr val="tx1"/>
                </a:solidFill>
                <a:latin typeface="Arial" charset="0"/>
                <a:ea typeface="ＭＳ Ｐゴシック" charset="-128"/>
              </a:defRPr>
            </a:lvl7pPr>
            <a:lvl8pPr marL="3429000" indent="-228600" eaLnBrk="0" fontAlgn="base" hangingPunct="0">
              <a:spcBef>
                <a:spcPct val="20000"/>
              </a:spcBef>
              <a:spcAft>
                <a:spcPct val="0"/>
              </a:spcAft>
              <a:buClr>
                <a:schemeClr val="tx1"/>
              </a:buClr>
              <a:buSzPct val="65000"/>
              <a:buFont typeface="Wingdings" charset="2"/>
              <a:buChar char="l"/>
              <a:defRPr>
                <a:solidFill>
                  <a:schemeClr val="tx1"/>
                </a:solidFill>
                <a:latin typeface="Arial" charset="0"/>
                <a:ea typeface="ＭＳ Ｐゴシック" charset="-128"/>
              </a:defRPr>
            </a:lvl8pPr>
            <a:lvl9pPr marL="3886200" indent="-228600" eaLnBrk="0" fontAlgn="base" hangingPunct="0">
              <a:spcBef>
                <a:spcPct val="20000"/>
              </a:spcBef>
              <a:spcAft>
                <a:spcPct val="0"/>
              </a:spcAft>
              <a:buClr>
                <a:schemeClr val="tx1"/>
              </a:buClr>
              <a:buSzPct val="65000"/>
              <a:buFont typeface="Wingdings" charset="2"/>
              <a:buChar char="l"/>
              <a:defRPr>
                <a:solidFill>
                  <a:schemeClr val="tx1"/>
                </a:solidFill>
                <a:latin typeface="Arial" charset="0"/>
                <a:ea typeface="ＭＳ Ｐゴシック" charset="-128"/>
              </a:defRPr>
            </a:lvl9pPr>
          </a:lstStyle>
          <a:p>
            <a:pPr algn="just">
              <a:spcBef>
                <a:spcPct val="0"/>
              </a:spcBef>
              <a:buFont typeface="Wingdings" charset="2"/>
              <a:buNone/>
            </a:pPr>
            <a:r>
              <a:rPr lang="en-US" altLang="x-none" sz="1200" b="0">
                <a:latin typeface="Calibri" charset="0"/>
              </a:rPr>
              <a:t>Butwin Insurance Group is proud to announce an appointment to represent The Cincinnati Insurance Companies. Cincinnati was established in 1950 and is one of the largest and most respected Insurance Carriers in the United States. Originally a Mid-West carrier, they have just recently opened  in the New York Metro area.  Based on our reputation, we were solicited by them to be 1 of their first 9 agents on Long Island and 1 of 19 within 75 miles of our office. Knowing about them from our National RoundTable Broker Group, we have been hoping for over 30 years they would come to New York.           </a:t>
            </a:r>
            <a:br>
              <a:rPr lang="en-US" altLang="x-none" sz="1200" b="0">
                <a:latin typeface="Calibri" charset="0"/>
              </a:rPr>
            </a:br>
            <a:endParaRPr lang="en-US" altLang="x-none" sz="1200" b="0">
              <a:latin typeface="Calibri" charset="0"/>
            </a:endParaRPr>
          </a:p>
          <a:p>
            <a:pPr>
              <a:spcBef>
                <a:spcPct val="0"/>
              </a:spcBef>
              <a:buFont typeface="Wingdings" charset="2"/>
              <a:buNone/>
            </a:pPr>
            <a:r>
              <a:rPr lang="en-US" altLang="x-none" sz="1200">
                <a:latin typeface="Calibri" charset="0"/>
              </a:rPr>
              <a:t>WHY IS THIS IMPORTANT TO OUR CLIENTS?</a:t>
            </a:r>
          </a:p>
          <a:p>
            <a:pPr>
              <a:spcBef>
                <a:spcPct val="0"/>
              </a:spcBef>
              <a:buFont typeface="Wingdings" charset="2"/>
              <a:buNone/>
            </a:pPr>
            <a:endParaRPr lang="en-US" altLang="x-none" sz="1200" b="0">
              <a:latin typeface="Calibri" charset="0"/>
            </a:endParaRPr>
          </a:p>
          <a:p>
            <a:pPr algn="just">
              <a:spcBef>
                <a:spcPct val="0"/>
              </a:spcBef>
              <a:buFont typeface="Wingdings" charset="2"/>
              <a:buNone/>
            </a:pPr>
            <a:r>
              <a:rPr lang="en-US" altLang="x-none" sz="1200" b="0">
                <a:latin typeface="Calibri" charset="0"/>
              </a:rPr>
              <a:t>Cincinnati has entered this territory with a focus on the High Net Worth Personal Lines market. Due to consolidation, this segment was down to only 2 large carriers: AIG &amp; Chubb. The addition of Cincinnati gives our clients another alternative and us a competitive advantage in our marketplace. Cincinnati is rated A+ XV (15 being the largest size category) by AM Best’s with $20 billion in assets. Butwin therefore represents every large/major Insurance Carrier specializing in the High Net Worth segment in this territory. </a:t>
            </a:r>
          </a:p>
          <a:p>
            <a:pPr algn="just">
              <a:spcBef>
                <a:spcPct val="0"/>
              </a:spcBef>
              <a:buFont typeface="Wingdings" charset="2"/>
              <a:buNone/>
            </a:pPr>
            <a:endParaRPr lang="en-US" altLang="en-US" sz="1200" b="0">
              <a:latin typeface="Calibri" charset="0"/>
            </a:endParaRPr>
          </a:p>
        </p:txBody>
      </p:sp>
      <p:sp>
        <p:nvSpPr>
          <p:cNvPr id="15365" name="Rectangle 1"/>
          <p:cNvSpPr>
            <a:spLocks noChangeArrowheads="1"/>
          </p:cNvSpPr>
          <p:nvPr/>
        </p:nvSpPr>
        <p:spPr bwMode="auto">
          <a:xfrm>
            <a:off x="571500" y="8305800"/>
            <a:ext cx="5410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charset="2"/>
              <a:buChar char="l"/>
              <a:defRPr sz="2800">
                <a:solidFill>
                  <a:schemeClr val="tx1"/>
                </a:solidFill>
                <a:latin typeface="Arial" charset="0"/>
                <a:ea typeface="ＭＳ Ｐゴシック" charset="-128"/>
              </a:defRPr>
            </a:lvl1pPr>
            <a:lvl2pPr marL="742950" indent="-285750">
              <a:spcBef>
                <a:spcPct val="20000"/>
              </a:spcBef>
              <a:buClr>
                <a:schemeClr val="tx1"/>
              </a:buClr>
              <a:buSzPct val="75000"/>
              <a:buChar char="–"/>
              <a:defRPr sz="2400">
                <a:solidFill>
                  <a:schemeClr val="tx1"/>
                </a:solidFill>
                <a:latin typeface="Arial" charset="0"/>
                <a:ea typeface="ＭＳ Ｐゴシック" charset="-128"/>
              </a:defRPr>
            </a:lvl2pPr>
            <a:lvl3pPr marL="1143000" indent="-228600">
              <a:spcBef>
                <a:spcPct val="20000"/>
              </a:spcBef>
              <a:buClr>
                <a:schemeClr val="tx1"/>
              </a:buClr>
              <a:buSzPct val="75000"/>
              <a:buFont typeface="Wingdings" charset="2"/>
              <a:buChar char="l"/>
              <a:defRPr sz="2000">
                <a:solidFill>
                  <a:schemeClr val="tx1"/>
                </a:solidFill>
                <a:latin typeface="Arial" charset="0"/>
                <a:ea typeface="ＭＳ Ｐゴシック" charset="-128"/>
              </a:defRPr>
            </a:lvl3pPr>
            <a:lvl4pPr marL="1600200" indent="-228600">
              <a:spcBef>
                <a:spcPct val="20000"/>
              </a:spcBef>
              <a:buClr>
                <a:schemeClr val="tx1"/>
              </a:buClr>
              <a:buSzPct val="80000"/>
              <a:buChar char="–"/>
              <a:defRPr>
                <a:solidFill>
                  <a:schemeClr val="tx1"/>
                </a:solidFill>
                <a:latin typeface="Arial" charset="0"/>
                <a:ea typeface="ＭＳ Ｐゴシック" charset="-128"/>
              </a:defRPr>
            </a:lvl4pPr>
            <a:lvl5pPr marL="2057400" indent="-228600">
              <a:spcBef>
                <a:spcPct val="20000"/>
              </a:spcBef>
              <a:buClr>
                <a:schemeClr val="tx1"/>
              </a:buClr>
              <a:buSzPct val="65000"/>
              <a:buFont typeface="Wingdings" charset="2"/>
              <a:buChar char="l"/>
              <a:defRPr>
                <a:solidFill>
                  <a:schemeClr val="tx1"/>
                </a:solidFill>
                <a:latin typeface="Arial" charset="0"/>
                <a:ea typeface="ＭＳ Ｐゴシック" charset="-128"/>
              </a:defRPr>
            </a:lvl5pPr>
            <a:lvl6pPr marL="2514600" indent="-228600" eaLnBrk="0" fontAlgn="base" hangingPunct="0">
              <a:spcBef>
                <a:spcPct val="20000"/>
              </a:spcBef>
              <a:spcAft>
                <a:spcPct val="0"/>
              </a:spcAft>
              <a:buClr>
                <a:schemeClr val="tx1"/>
              </a:buClr>
              <a:buSzPct val="65000"/>
              <a:buFont typeface="Wingdings" charset="2"/>
              <a:buChar char="l"/>
              <a:defRPr>
                <a:solidFill>
                  <a:schemeClr val="tx1"/>
                </a:solidFill>
                <a:latin typeface="Arial" charset="0"/>
                <a:ea typeface="ＭＳ Ｐゴシック" charset="-128"/>
              </a:defRPr>
            </a:lvl6pPr>
            <a:lvl7pPr marL="2971800" indent="-228600" eaLnBrk="0" fontAlgn="base" hangingPunct="0">
              <a:spcBef>
                <a:spcPct val="20000"/>
              </a:spcBef>
              <a:spcAft>
                <a:spcPct val="0"/>
              </a:spcAft>
              <a:buClr>
                <a:schemeClr val="tx1"/>
              </a:buClr>
              <a:buSzPct val="65000"/>
              <a:buFont typeface="Wingdings" charset="2"/>
              <a:buChar char="l"/>
              <a:defRPr>
                <a:solidFill>
                  <a:schemeClr val="tx1"/>
                </a:solidFill>
                <a:latin typeface="Arial" charset="0"/>
                <a:ea typeface="ＭＳ Ｐゴシック" charset="-128"/>
              </a:defRPr>
            </a:lvl7pPr>
            <a:lvl8pPr marL="3429000" indent="-228600" eaLnBrk="0" fontAlgn="base" hangingPunct="0">
              <a:spcBef>
                <a:spcPct val="20000"/>
              </a:spcBef>
              <a:spcAft>
                <a:spcPct val="0"/>
              </a:spcAft>
              <a:buClr>
                <a:schemeClr val="tx1"/>
              </a:buClr>
              <a:buSzPct val="65000"/>
              <a:buFont typeface="Wingdings" charset="2"/>
              <a:buChar char="l"/>
              <a:defRPr>
                <a:solidFill>
                  <a:schemeClr val="tx1"/>
                </a:solidFill>
                <a:latin typeface="Arial" charset="0"/>
                <a:ea typeface="ＭＳ Ｐゴシック" charset="-128"/>
              </a:defRPr>
            </a:lvl8pPr>
            <a:lvl9pPr marL="3886200" indent="-228600" eaLnBrk="0" fontAlgn="base" hangingPunct="0">
              <a:spcBef>
                <a:spcPct val="20000"/>
              </a:spcBef>
              <a:spcAft>
                <a:spcPct val="0"/>
              </a:spcAft>
              <a:buClr>
                <a:schemeClr val="tx1"/>
              </a:buClr>
              <a:buSzPct val="65000"/>
              <a:buFont typeface="Wingdings" charset="2"/>
              <a:buChar char="l"/>
              <a:defRPr>
                <a:solidFill>
                  <a:schemeClr val="tx1"/>
                </a:solidFill>
                <a:latin typeface="Arial" charset="0"/>
                <a:ea typeface="ＭＳ Ｐゴシック" charset="-128"/>
              </a:defRPr>
            </a:lvl9pPr>
          </a:lstStyle>
          <a:p>
            <a:pPr algn="ctr">
              <a:spcBef>
                <a:spcPct val="0"/>
              </a:spcBef>
              <a:buClrTx/>
              <a:buSzTx/>
              <a:buFontTx/>
              <a:buNone/>
            </a:pPr>
            <a:r>
              <a:rPr lang="en-US" altLang="en-US" sz="1200" i="1">
                <a:solidFill>
                  <a:schemeClr val="tx2"/>
                </a:solidFill>
                <a:latin typeface="Calibri" charset="0"/>
              </a:rPr>
              <a:t>"2 A.M. is a lousy time to find out you chose the wrong insurance broker"</a:t>
            </a:r>
            <a:endParaRPr lang="en-US" altLang="en-US" sz="1200">
              <a:solidFill>
                <a:schemeClr val="tx2"/>
              </a:solidFill>
              <a:latin typeface="Calibri" charset="0"/>
            </a:endParaRPr>
          </a:p>
        </p:txBody>
      </p:sp>
      <p:sp>
        <p:nvSpPr>
          <p:cNvPr id="7" name="TextBox 7"/>
          <p:cNvSpPr txBox="1">
            <a:spLocks noChangeArrowheads="1"/>
          </p:cNvSpPr>
          <p:nvPr/>
        </p:nvSpPr>
        <p:spPr bwMode="auto">
          <a:xfrm>
            <a:off x="630767" y="8755063"/>
            <a:ext cx="5693833"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algn="ctr" eaLnBrk="1" hangingPunct="1"/>
            <a:r>
              <a:rPr lang="en-US" altLang="en-US" sz="900" dirty="0">
                <a:solidFill>
                  <a:srgbClr val="000000"/>
                </a:solidFill>
                <a:latin typeface="Calibri" charset="0"/>
              </a:rPr>
              <a:t>60 Cutter Mill Road, suite 414, Great Neck NY, 11021 ∙ 516-466-4200  ∙ </a:t>
            </a:r>
            <a:r>
              <a:rPr lang="en-US" altLang="en-US" sz="900" dirty="0" err="1">
                <a:solidFill>
                  <a:srgbClr val="000000"/>
                </a:solidFill>
                <a:latin typeface="Calibri" charset="0"/>
              </a:rPr>
              <a:t>www.butwin.com</a:t>
            </a:r>
            <a:r>
              <a:rPr lang="en-US" altLang="en-US" sz="900" dirty="0">
                <a:solidFill>
                  <a:srgbClr val="000000"/>
                </a:solidFill>
                <a:latin typeface="Calibri" charset="0"/>
              </a:rPr>
              <a:t> ∙ </a:t>
            </a:r>
            <a:r>
              <a:rPr lang="en-US" altLang="en-US" sz="900" dirty="0" err="1" smtClean="0">
                <a:solidFill>
                  <a:srgbClr val="000000"/>
                </a:solidFill>
                <a:latin typeface="Calibri" charset="0"/>
              </a:rPr>
              <a:t>acomple</a:t>
            </a:r>
            <a:r>
              <a:rPr lang="en-US" altLang="en-US" sz="900" dirty="0" err="1" smtClean="0">
                <a:solidFill>
                  <a:srgbClr val="000000"/>
                </a:solidFill>
                <a:latin typeface="Calibri" charset="0"/>
              </a:rPr>
              <a:t>@butwin.com</a:t>
            </a:r>
            <a:r>
              <a:rPr lang="en-US" altLang="en-US" sz="900" dirty="0" smtClean="0">
                <a:solidFill>
                  <a:srgbClr val="000000"/>
                </a:solidFill>
                <a:latin typeface="Calibri" charset="0"/>
              </a:rPr>
              <a:t> </a:t>
            </a:r>
            <a:endParaRPr lang="en-US" altLang="en-US" sz="900" dirty="0">
              <a:solidFill>
                <a:srgbClr val="000000"/>
              </a:solidFill>
              <a:latin typeface="Calibri"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0"/>
            <a:ext cx="5943600" cy="558800"/>
          </a:xfrm>
        </p:spPr>
        <p:txBody>
          <a:bodyPr/>
          <a:lstStyle/>
          <a:p>
            <a:pPr algn="ctr">
              <a:defRPr/>
            </a:pPr>
            <a:r>
              <a:rPr lang="en-US" sz="2400" dirty="0" smtClean="0"/>
              <a:t>Highlights of Private Client Group</a:t>
            </a:r>
            <a:endParaRPr lang="en-US" sz="2400" dirty="0"/>
          </a:p>
        </p:txBody>
      </p:sp>
      <p:sp>
        <p:nvSpPr>
          <p:cNvPr id="1741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charset="2"/>
              <a:buChar char="l"/>
              <a:defRPr sz="2800">
                <a:solidFill>
                  <a:schemeClr val="tx1"/>
                </a:solidFill>
                <a:latin typeface="Arial" charset="0"/>
                <a:ea typeface="ＭＳ Ｐゴシック" charset="-128"/>
              </a:defRPr>
            </a:lvl1pPr>
            <a:lvl2pPr marL="742950" indent="-285750">
              <a:spcBef>
                <a:spcPct val="20000"/>
              </a:spcBef>
              <a:buClr>
                <a:schemeClr val="tx1"/>
              </a:buClr>
              <a:buSzPct val="75000"/>
              <a:buChar char="–"/>
              <a:defRPr sz="2400">
                <a:solidFill>
                  <a:schemeClr val="tx1"/>
                </a:solidFill>
                <a:latin typeface="Arial" charset="0"/>
                <a:ea typeface="ＭＳ Ｐゴシック" charset="-128"/>
              </a:defRPr>
            </a:lvl2pPr>
            <a:lvl3pPr marL="1143000" indent="-228600">
              <a:spcBef>
                <a:spcPct val="20000"/>
              </a:spcBef>
              <a:buClr>
                <a:schemeClr val="tx1"/>
              </a:buClr>
              <a:buSzPct val="75000"/>
              <a:buFont typeface="Wingdings" charset="2"/>
              <a:buChar char="l"/>
              <a:defRPr sz="2000">
                <a:solidFill>
                  <a:schemeClr val="tx1"/>
                </a:solidFill>
                <a:latin typeface="Arial" charset="0"/>
                <a:ea typeface="ＭＳ Ｐゴシック" charset="-128"/>
              </a:defRPr>
            </a:lvl3pPr>
            <a:lvl4pPr marL="1600200" indent="-228600">
              <a:spcBef>
                <a:spcPct val="20000"/>
              </a:spcBef>
              <a:buClr>
                <a:schemeClr val="tx1"/>
              </a:buClr>
              <a:buSzPct val="80000"/>
              <a:buChar char="–"/>
              <a:defRPr>
                <a:solidFill>
                  <a:schemeClr val="tx1"/>
                </a:solidFill>
                <a:latin typeface="Arial" charset="0"/>
                <a:ea typeface="ＭＳ Ｐゴシック" charset="-128"/>
              </a:defRPr>
            </a:lvl4pPr>
            <a:lvl5pPr marL="2057400" indent="-228600">
              <a:spcBef>
                <a:spcPct val="20000"/>
              </a:spcBef>
              <a:buClr>
                <a:schemeClr val="tx1"/>
              </a:buClr>
              <a:buSzPct val="65000"/>
              <a:buFont typeface="Wingdings" charset="2"/>
              <a:buChar char="l"/>
              <a:defRPr>
                <a:solidFill>
                  <a:schemeClr val="tx1"/>
                </a:solidFill>
                <a:latin typeface="Arial" charset="0"/>
                <a:ea typeface="ＭＳ Ｐゴシック" charset="-128"/>
              </a:defRPr>
            </a:lvl5pPr>
            <a:lvl6pPr marL="2514600" indent="-228600" eaLnBrk="0" fontAlgn="base" hangingPunct="0">
              <a:spcBef>
                <a:spcPct val="20000"/>
              </a:spcBef>
              <a:spcAft>
                <a:spcPct val="0"/>
              </a:spcAft>
              <a:buClr>
                <a:schemeClr val="tx1"/>
              </a:buClr>
              <a:buSzPct val="65000"/>
              <a:buFont typeface="Wingdings" charset="2"/>
              <a:buChar char="l"/>
              <a:defRPr>
                <a:solidFill>
                  <a:schemeClr val="tx1"/>
                </a:solidFill>
                <a:latin typeface="Arial" charset="0"/>
                <a:ea typeface="ＭＳ Ｐゴシック" charset="-128"/>
              </a:defRPr>
            </a:lvl6pPr>
            <a:lvl7pPr marL="2971800" indent="-228600" eaLnBrk="0" fontAlgn="base" hangingPunct="0">
              <a:spcBef>
                <a:spcPct val="20000"/>
              </a:spcBef>
              <a:spcAft>
                <a:spcPct val="0"/>
              </a:spcAft>
              <a:buClr>
                <a:schemeClr val="tx1"/>
              </a:buClr>
              <a:buSzPct val="65000"/>
              <a:buFont typeface="Wingdings" charset="2"/>
              <a:buChar char="l"/>
              <a:defRPr>
                <a:solidFill>
                  <a:schemeClr val="tx1"/>
                </a:solidFill>
                <a:latin typeface="Arial" charset="0"/>
                <a:ea typeface="ＭＳ Ｐゴシック" charset="-128"/>
              </a:defRPr>
            </a:lvl7pPr>
            <a:lvl8pPr marL="3429000" indent="-228600" eaLnBrk="0" fontAlgn="base" hangingPunct="0">
              <a:spcBef>
                <a:spcPct val="20000"/>
              </a:spcBef>
              <a:spcAft>
                <a:spcPct val="0"/>
              </a:spcAft>
              <a:buClr>
                <a:schemeClr val="tx1"/>
              </a:buClr>
              <a:buSzPct val="65000"/>
              <a:buFont typeface="Wingdings" charset="2"/>
              <a:buChar char="l"/>
              <a:defRPr>
                <a:solidFill>
                  <a:schemeClr val="tx1"/>
                </a:solidFill>
                <a:latin typeface="Arial" charset="0"/>
                <a:ea typeface="ＭＳ Ｐゴシック" charset="-128"/>
              </a:defRPr>
            </a:lvl8pPr>
            <a:lvl9pPr marL="3886200" indent="-228600" eaLnBrk="0" fontAlgn="base" hangingPunct="0">
              <a:spcBef>
                <a:spcPct val="20000"/>
              </a:spcBef>
              <a:spcAft>
                <a:spcPct val="0"/>
              </a:spcAft>
              <a:buClr>
                <a:schemeClr val="tx1"/>
              </a:buClr>
              <a:buSzPct val="65000"/>
              <a:buFont typeface="Wingdings" charset="2"/>
              <a:buChar char="l"/>
              <a:defRPr>
                <a:solidFill>
                  <a:schemeClr val="tx1"/>
                </a:solidFill>
                <a:latin typeface="Arial" charset="0"/>
                <a:ea typeface="ＭＳ Ｐゴシック" charset="-128"/>
              </a:defRPr>
            </a:lvl9pPr>
          </a:lstStyle>
          <a:p>
            <a:pPr>
              <a:spcBef>
                <a:spcPct val="0"/>
              </a:spcBef>
              <a:buClrTx/>
              <a:buSzTx/>
              <a:buFontTx/>
              <a:buNone/>
            </a:pPr>
            <a:fld id="{AC1CADE9-10E6-1848-90BF-E5FBA421558A}" type="slidenum">
              <a:rPr lang="en-US" altLang="en-US" sz="2600">
                <a:solidFill>
                  <a:schemeClr val="bg1"/>
                </a:solidFill>
              </a:rPr>
              <a:pPr>
                <a:spcBef>
                  <a:spcPct val="0"/>
                </a:spcBef>
                <a:buClrTx/>
                <a:buSzTx/>
                <a:buFontTx/>
                <a:buNone/>
              </a:pPr>
              <a:t>2</a:t>
            </a:fld>
            <a:endParaRPr lang="en-US" altLang="en-US" sz="2600">
              <a:solidFill>
                <a:schemeClr val="bg1"/>
              </a:solidFill>
            </a:endParaRPr>
          </a:p>
        </p:txBody>
      </p:sp>
      <p:pic>
        <p:nvPicPr>
          <p:cNvPr id="17413" name="Picture 4" descr="Butwin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52400"/>
            <a:ext cx="2070100" cy="105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pic>
      <p:sp>
        <p:nvSpPr>
          <p:cNvPr id="8" name="TextBox 12"/>
          <p:cNvSpPr txBox="1">
            <a:spLocks noChangeArrowheads="1"/>
          </p:cNvSpPr>
          <p:nvPr/>
        </p:nvSpPr>
        <p:spPr bwMode="auto">
          <a:xfrm>
            <a:off x="685800" y="3886200"/>
            <a:ext cx="5486400" cy="430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algn="just">
              <a:spcBef>
                <a:spcPts val="600"/>
              </a:spcBef>
            </a:pPr>
            <a:r>
              <a:rPr lang="en-US" sz="1200" b="0" dirty="0">
                <a:solidFill>
                  <a:schemeClr val="tx1"/>
                </a:solidFill>
                <a:latin typeface="Calibri" charset="0"/>
                <a:ea typeface="Calibri" charset="0"/>
                <a:cs typeface="Calibri" charset="0"/>
              </a:rPr>
              <a:t>Some people may be satisfied </a:t>
            </a:r>
            <a:r>
              <a:rPr lang="en-US" sz="1200" b="0" dirty="0" smtClean="0">
                <a:solidFill>
                  <a:schemeClr val="tx1"/>
                </a:solidFill>
                <a:latin typeface="Calibri" charset="0"/>
                <a:ea typeface="Calibri" charset="0"/>
                <a:cs typeface="Calibri" charset="0"/>
              </a:rPr>
              <a:t>with </a:t>
            </a:r>
            <a:r>
              <a:rPr lang="en-US" sz="1200" b="0" dirty="0">
                <a:solidFill>
                  <a:schemeClr val="tx1"/>
                </a:solidFill>
                <a:latin typeface="Calibri" charset="0"/>
                <a:ea typeface="Calibri" charset="0"/>
                <a:cs typeface="Calibri" charset="0"/>
              </a:rPr>
              <a:t>conventional service </a:t>
            </a:r>
            <a:r>
              <a:rPr lang="en-US" sz="1200" b="0" dirty="0" smtClean="0">
                <a:solidFill>
                  <a:schemeClr val="tx1"/>
                </a:solidFill>
                <a:latin typeface="Calibri" charset="0"/>
                <a:ea typeface="Calibri" charset="0"/>
                <a:cs typeface="Calibri" charset="0"/>
              </a:rPr>
              <a:t>and</a:t>
            </a:r>
            <a:r>
              <a:rPr lang="en-US" sz="1200" b="0" strike="sngStrike" dirty="0">
                <a:solidFill>
                  <a:schemeClr val="tx1"/>
                </a:solidFill>
                <a:latin typeface="Calibri" charset="0"/>
                <a:ea typeface="Calibri" charset="0"/>
                <a:cs typeface="Calibri" charset="0"/>
              </a:rPr>
              <a:t> </a:t>
            </a:r>
            <a:r>
              <a:rPr lang="en-US" sz="1200" b="0" dirty="0" smtClean="0">
                <a:solidFill>
                  <a:schemeClr val="tx1"/>
                </a:solidFill>
                <a:latin typeface="Calibri" charset="0"/>
                <a:ea typeface="Calibri" charset="0"/>
                <a:cs typeface="Calibri" charset="0"/>
              </a:rPr>
              <a:t>mass-marketed insurance, </a:t>
            </a:r>
            <a:r>
              <a:rPr lang="en-US" sz="1200" b="0" dirty="0">
                <a:solidFill>
                  <a:schemeClr val="tx1"/>
                </a:solidFill>
                <a:latin typeface="Calibri" charset="0"/>
                <a:ea typeface="Calibri" charset="0"/>
                <a:cs typeface="Calibri" charset="0"/>
              </a:rPr>
              <a:t>but at some point </a:t>
            </a:r>
            <a:r>
              <a:rPr lang="en-US" sz="1200" b="0" dirty="0" smtClean="0">
                <a:solidFill>
                  <a:schemeClr val="tx1"/>
                </a:solidFill>
                <a:latin typeface="Calibri" charset="0"/>
                <a:ea typeface="Calibri" charset="0"/>
                <a:cs typeface="Calibri" charset="0"/>
              </a:rPr>
              <a:t>you </a:t>
            </a:r>
            <a:r>
              <a:rPr lang="en-US" sz="1200" b="0" dirty="0">
                <a:solidFill>
                  <a:schemeClr val="tx1"/>
                </a:solidFill>
                <a:latin typeface="Calibri" charset="0"/>
                <a:ea typeface="Calibri" charset="0"/>
                <a:cs typeface="Calibri" charset="0"/>
              </a:rPr>
              <a:t>should have </a:t>
            </a:r>
            <a:r>
              <a:rPr lang="en-US" sz="1200" b="0" dirty="0" smtClean="0">
                <a:solidFill>
                  <a:schemeClr val="tx1"/>
                </a:solidFill>
                <a:latin typeface="Calibri" charset="0"/>
                <a:ea typeface="Calibri" charset="0"/>
                <a:cs typeface="Calibri" charset="0"/>
              </a:rPr>
              <a:t>professionals </a:t>
            </a:r>
            <a:r>
              <a:rPr lang="en-US" sz="1200" b="0" dirty="0">
                <a:solidFill>
                  <a:schemeClr val="tx1"/>
                </a:solidFill>
                <a:latin typeface="Calibri" charset="0"/>
                <a:ea typeface="Calibri" charset="0"/>
                <a:cs typeface="Calibri" charset="0"/>
              </a:rPr>
              <a:t>and products geared specifically towards </a:t>
            </a:r>
            <a:r>
              <a:rPr lang="en-US" sz="1200" b="0" dirty="0" smtClean="0">
                <a:solidFill>
                  <a:schemeClr val="tx1"/>
                </a:solidFill>
                <a:latin typeface="Calibri" charset="0"/>
                <a:ea typeface="Calibri" charset="0"/>
                <a:cs typeface="Calibri" charset="0"/>
              </a:rPr>
              <a:t>High </a:t>
            </a:r>
            <a:r>
              <a:rPr lang="en-US" sz="1200" b="0" dirty="0">
                <a:solidFill>
                  <a:schemeClr val="tx1"/>
                </a:solidFill>
                <a:latin typeface="Calibri" charset="0"/>
                <a:ea typeface="Calibri" charset="0"/>
                <a:cs typeface="Calibri" charset="0"/>
              </a:rPr>
              <a:t>Net Worth individuals and families. </a:t>
            </a:r>
            <a:r>
              <a:rPr lang="en-US" sz="1200" b="0" dirty="0" err="1">
                <a:solidFill>
                  <a:schemeClr val="tx1"/>
                </a:solidFill>
                <a:latin typeface="Calibri" charset="0"/>
                <a:ea typeface="Calibri" charset="0"/>
                <a:cs typeface="Calibri" charset="0"/>
              </a:rPr>
              <a:t>Butwin’s</a:t>
            </a:r>
            <a:r>
              <a:rPr lang="en-US" sz="1200" b="0" dirty="0">
                <a:solidFill>
                  <a:schemeClr val="tx1"/>
                </a:solidFill>
                <a:latin typeface="Calibri" charset="0"/>
                <a:ea typeface="Calibri" charset="0"/>
                <a:cs typeface="Calibri" charset="0"/>
              </a:rPr>
              <a:t> Private Client Group is </a:t>
            </a:r>
            <a:r>
              <a:rPr lang="en-US" sz="1200" b="0" dirty="0" smtClean="0">
                <a:solidFill>
                  <a:schemeClr val="tx1"/>
                </a:solidFill>
                <a:latin typeface="Calibri" charset="0"/>
                <a:ea typeface="Calibri" charset="0"/>
                <a:cs typeface="Calibri" charset="0"/>
              </a:rPr>
              <a:t>designed </a:t>
            </a:r>
            <a:r>
              <a:rPr lang="en-US" sz="1200" b="0" dirty="0">
                <a:solidFill>
                  <a:schemeClr val="tx1"/>
                </a:solidFill>
                <a:latin typeface="Calibri" charset="0"/>
                <a:ea typeface="Calibri" charset="0"/>
                <a:cs typeface="Calibri" charset="0"/>
              </a:rPr>
              <a:t>to provide concierge service to our most important Personal Lines clients</a:t>
            </a:r>
            <a:r>
              <a:rPr lang="en-US" sz="1200" b="0" dirty="0" smtClean="0">
                <a:solidFill>
                  <a:schemeClr val="tx1"/>
                </a:solidFill>
                <a:latin typeface="Calibri" charset="0"/>
                <a:ea typeface="Calibri" charset="0"/>
                <a:cs typeface="Calibri" charset="0"/>
              </a:rPr>
              <a:t>.</a:t>
            </a:r>
          </a:p>
          <a:p>
            <a:pPr algn="just">
              <a:spcBef>
                <a:spcPts val="600"/>
              </a:spcBef>
            </a:pPr>
            <a:endParaRPr lang="en-US" sz="800" b="0" dirty="0" smtClean="0">
              <a:solidFill>
                <a:schemeClr val="tx1"/>
              </a:solidFill>
              <a:latin typeface="Calibri" charset="0"/>
              <a:ea typeface="Calibri" charset="0"/>
              <a:cs typeface="Calibri" charset="0"/>
            </a:endParaRPr>
          </a:p>
          <a:p>
            <a:pPr algn="just">
              <a:spcBef>
                <a:spcPts val="600"/>
              </a:spcBef>
            </a:pPr>
            <a:r>
              <a:rPr lang="en-US" sz="1200" dirty="0" smtClean="0">
                <a:solidFill>
                  <a:schemeClr val="tx1"/>
                </a:solidFill>
                <a:latin typeface="Calibri" charset="0"/>
                <a:ea typeface="Calibri" charset="0"/>
                <a:cs typeface="Calibri" charset="0"/>
              </a:rPr>
              <a:t>Clients </a:t>
            </a:r>
            <a:r>
              <a:rPr lang="en-US" sz="1200" dirty="0">
                <a:solidFill>
                  <a:schemeClr val="tx1"/>
                </a:solidFill>
                <a:latin typeface="Calibri" charset="0"/>
                <a:ea typeface="Calibri" charset="0"/>
                <a:cs typeface="Calibri" charset="0"/>
              </a:rPr>
              <a:t>of our Private Client Group </a:t>
            </a:r>
            <a:r>
              <a:rPr lang="en-US" sz="1200" dirty="0" smtClean="0">
                <a:solidFill>
                  <a:schemeClr val="tx1"/>
                </a:solidFill>
                <a:latin typeface="Calibri" charset="0"/>
                <a:ea typeface="Calibri" charset="0"/>
                <a:cs typeface="Calibri" charset="0"/>
              </a:rPr>
              <a:t>receive:</a:t>
            </a:r>
          </a:p>
          <a:p>
            <a:pPr algn="just">
              <a:spcBef>
                <a:spcPts val="600"/>
              </a:spcBef>
            </a:pPr>
            <a:endParaRPr lang="en-US" sz="600" dirty="0">
              <a:solidFill>
                <a:schemeClr val="tx1"/>
              </a:solidFill>
              <a:latin typeface="Calibri" charset="0"/>
              <a:ea typeface="Calibri" charset="0"/>
              <a:cs typeface="Calibri" charset="0"/>
            </a:endParaRPr>
          </a:p>
          <a:p>
            <a:pPr marL="171450" lvl="0" indent="-171450" algn="just">
              <a:spcBef>
                <a:spcPts val="600"/>
              </a:spcBef>
              <a:buFont typeface="Arial" charset="0"/>
              <a:buChar char="•"/>
            </a:pPr>
            <a:r>
              <a:rPr lang="en-US" sz="1200" b="0" dirty="0">
                <a:solidFill>
                  <a:schemeClr val="tx1"/>
                </a:solidFill>
                <a:latin typeface="Calibri" charset="0"/>
                <a:ea typeface="Calibri" charset="0"/>
                <a:cs typeface="Calibri" charset="0"/>
              </a:rPr>
              <a:t>A dedicated </a:t>
            </a:r>
            <a:r>
              <a:rPr lang="en-US" sz="1200" b="0" dirty="0" smtClean="0">
                <a:solidFill>
                  <a:schemeClr val="tx1"/>
                </a:solidFill>
                <a:latin typeface="Calibri" charset="0"/>
                <a:ea typeface="Calibri" charset="0"/>
                <a:cs typeface="Calibri" charset="0"/>
              </a:rPr>
              <a:t>Vice </a:t>
            </a:r>
            <a:r>
              <a:rPr lang="en-US" sz="1200" b="0" dirty="0">
                <a:solidFill>
                  <a:schemeClr val="tx1"/>
                </a:solidFill>
                <a:latin typeface="Calibri" charset="0"/>
                <a:ea typeface="Calibri" charset="0"/>
                <a:cs typeface="Calibri" charset="0"/>
              </a:rPr>
              <a:t>President </a:t>
            </a:r>
            <a:r>
              <a:rPr lang="en-US" sz="1200" b="0" dirty="0" smtClean="0">
                <a:solidFill>
                  <a:schemeClr val="tx1"/>
                </a:solidFill>
                <a:latin typeface="Calibri" charset="0"/>
                <a:ea typeface="Calibri" charset="0"/>
                <a:cs typeface="Calibri" charset="0"/>
              </a:rPr>
              <a:t>with </a:t>
            </a:r>
            <a:r>
              <a:rPr lang="en-US" sz="1200" b="0" dirty="0">
                <a:solidFill>
                  <a:schemeClr val="tx1"/>
                </a:solidFill>
                <a:latin typeface="Calibri" charset="0"/>
                <a:ea typeface="Calibri" charset="0"/>
                <a:cs typeface="Calibri" charset="0"/>
              </a:rPr>
              <a:t>more than 20 years experience </a:t>
            </a:r>
          </a:p>
          <a:p>
            <a:pPr marL="171450" lvl="0" indent="-171450" algn="just">
              <a:spcBef>
                <a:spcPts val="600"/>
              </a:spcBef>
              <a:buFont typeface="Arial" charset="0"/>
              <a:buChar char="•"/>
            </a:pPr>
            <a:r>
              <a:rPr lang="en-US" sz="1200" b="0" dirty="0">
                <a:solidFill>
                  <a:schemeClr val="tx1"/>
                </a:solidFill>
                <a:latin typeface="Calibri" charset="0"/>
                <a:ea typeface="Calibri" charset="0"/>
                <a:cs typeface="Calibri" charset="0"/>
              </a:rPr>
              <a:t>An annual review and audit of all your coverages, initiated by us </a:t>
            </a:r>
          </a:p>
          <a:p>
            <a:pPr marL="171450" lvl="0" indent="-171450" algn="just">
              <a:spcBef>
                <a:spcPts val="600"/>
              </a:spcBef>
              <a:buFont typeface="Arial" charset="0"/>
              <a:buChar char="•"/>
            </a:pPr>
            <a:r>
              <a:rPr lang="en-US" sz="1200" b="0" dirty="0">
                <a:solidFill>
                  <a:schemeClr val="tx1"/>
                </a:solidFill>
                <a:latin typeface="Calibri" charset="0"/>
                <a:ea typeface="Calibri" charset="0"/>
                <a:cs typeface="Calibri" charset="0"/>
              </a:rPr>
              <a:t>A schedule of insurance and worksheet 30 days prior to </a:t>
            </a:r>
            <a:r>
              <a:rPr lang="en-US" sz="1200" b="0" dirty="0" smtClean="0">
                <a:solidFill>
                  <a:schemeClr val="tx1"/>
                </a:solidFill>
                <a:latin typeface="Calibri" charset="0"/>
                <a:ea typeface="Calibri" charset="0"/>
                <a:cs typeface="Calibri" charset="0"/>
              </a:rPr>
              <a:t>renewal</a:t>
            </a:r>
            <a:endParaRPr lang="en-US" sz="1200" b="0" dirty="0">
              <a:solidFill>
                <a:schemeClr val="tx1"/>
              </a:solidFill>
              <a:latin typeface="Calibri" charset="0"/>
              <a:ea typeface="Calibri" charset="0"/>
              <a:cs typeface="Calibri" charset="0"/>
            </a:endParaRPr>
          </a:p>
          <a:p>
            <a:pPr marL="171450" lvl="0" indent="-171450" algn="just">
              <a:spcBef>
                <a:spcPts val="600"/>
              </a:spcBef>
              <a:buFont typeface="Arial" charset="0"/>
              <a:buChar char="•"/>
            </a:pPr>
            <a:r>
              <a:rPr lang="en-US" sz="1200" b="0" dirty="0" smtClean="0">
                <a:solidFill>
                  <a:schemeClr val="tx1"/>
                </a:solidFill>
                <a:latin typeface="Calibri" charset="0"/>
                <a:ea typeface="Calibri" charset="0"/>
                <a:cs typeface="Calibri" charset="0"/>
              </a:rPr>
              <a:t>A </a:t>
            </a:r>
            <a:r>
              <a:rPr lang="en-US" sz="1200" b="0" dirty="0">
                <a:solidFill>
                  <a:schemeClr val="tx1"/>
                </a:solidFill>
                <a:latin typeface="Calibri" charset="0"/>
                <a:ea typeface="Calibri" charset="0"/>
                <a:cs typeface="Calibri" charset="0"/>
              </a:rPr>
              <a:t>unique internal code so that every member of our firm knows you are a </a:t>
            </a:r>
            <a:r>
              <a:rPr lang="en-US" sz="1200" b="0" dirty="0" smtClean="0">
                <a:solidFill>
                  <a:schemeClr val="tx1"/>
                </a:solidFill>
                <a:latin typeface="Calibri" charset="0"/>
                <a:ea typeface="Calibri" charset="0"/>
                <a:cs typeface="Calibri" charset="0"/>
              </a:rPr>
              <a:t>VIP</a:t>
            </a:r>
          </a:p>
          <a:p>
            <a:pPr marL="171450" lvl="0" indent="-171450" algn="just">
              <a:spcBef>
                <a:spcPts val="600"/>
              </a:spcBef>
              <a:buFont typeface="Arial" charset="0"/>
              <a:buChar char="•"/>
            </a:pPr>
            <a:r>
              <a:rPr lang="en-US" sz="1200" b="0" dirty="0" smtClean="0">
                <a:solidFill>
                  <a:schemeClr val="tx1"/>
                </a:solidFill>
                <a:latin typeface="Calibri" charset="0"/>
                <a:ea typeface="Calibri" charset="0"/>
                <a:cs typeface="Calibri" charset="0"/>
              </a:rPr>
              <a:t>Priority </a:t>
            </a:r>
            <a:r>
              <a:rPr lang="en-US" sz="1200" b="0" dirty="0">
                <a:solidFill>
                  <a:schemeClr val="tx1"/>
                </a:solidFill>
                <a:latin typeface="Calibri" charset="0"/>
                <a:ea typeface="Calibri" charset="0"/>
                <a:cs typeface="Calibri" charset="0"/>
              </a:rPr>
              <a:t>access to carriers when availability is limited </a:t>
            </a:r>
          </a:p>
          <a:p>
            <a:pPr algn="just">
              <a:spcBef>
                <a:spcPts val="600"/>
              </a:spcBef>
            </a:pPr>
            <a:endParaRPr lang="en-US" sz="800" b="0" dirty="0" smtClean="0"/>
          </a:p>
          <a:p>
            <a:pPr algn="just">
              <a:spcBef>
                <a:spcPts val="600"/>
              </a:spcBef>
            </a:pPr>
            <a:r>
              <a:rPr lang="en-US" sz="1200" b="0" dirty="0" smtClean="0">
                <a:solidFill>
                  <a:schemeClr val="tx1"/>
                </a:solidFill>
                <a:latin typeface="Calibri" charset="0"/>
                <a:ea typeface="Calibri" charset="0"/>
                <a:cs typeface="Calibri" charset="0"/>
              </a:rPr>
              <a:t>As </a:t>
            </a:r>
            <a:r>
              <a:rPr lang="en-US" sz="1200" b="0" dirty="0">
                <a:solidFill>
                  <a:schemeClr val="tx1"/>
                </a:solidFill>
                <a:latin typeface="Calibri" charset="0"/>
                <a:ea typeface="Calibri" charset="0"/>
                <a:cs typeface="Calibri" charset="0"/>
              </a:rPr>
              <a:t>a member </a:t>
            </a:r>
            <a:r>
              <a:rPr lang="en-US" sz="1200" b="0" dirty="0" smtClean="0">
                <a:solidFill>
                  <a:schemeClr val="tx1"/>
                </a:solidFill>
                <a:latin typeface="Calibri" charset="0"/>
                <a:ea typeface="Calibri" charset="0"/>
                <a:cs typeface="Calibri" charset="0"/>
              </a:rPr>
              <a:t>of Private </a:t>
            </a:r>
            <a:r>
              <a:rPr lang="en-US" sz="1200" b="0" dirty="0">
                <a:solidFill>
                  <a:schemeClr val="tx1"/>
                </a:solidFill>
                <a:latin typeface="Calibri" charset="0"/>
                <a:ea typeface="Calibri" charset="0"/>
                <a:cs typeface="Calibri" charset="0"/>
              </a:rPr>
              <a:t>Client Group, our clients experience a level of </a:t>
            </a:r>
            <a:r>
              <a:rPr lang="en-US" sz="1200" b="0" dirty="0" smtClean="0">
                <a:solidFill>
                  <a:schemeClr val="tx1"/>
                </a:solidFill>
                <a:latin typeface="Calibri" charset="0"/>
                <a:ea typeface="Calibri" charset="0"/>
                <a:cs typeface="Calibri" charset="0"/>
              </a:rPr>
              <a:t>proactive </a:t>
            </a:r>
            <a:r>
              <a:rPr lang="en-US" sz="1200" b="0" dirty="0">
                <a:solidFill>
                  <a:schemeClr val="tx1"/>
                </a:solidFill>
                <a:latin typeface="Calibri" charset="0"/>
                <a:ea typeface="Calibri" charset="0"/>
                <a:cs typeface="Calibri" charset="0"/>
              </a:rPr>
              <a:t>services found nowhere else; focused on the unique products and </a:t>
            </a:r>
            <a:r>
              <a:rPr lang="en-US" sz="1200" b="0" dirty="0" smtClean="0">
                <a:solidFill>
                  <a:schemeClr val="tx1"/>
                </a:solidFill>
                <a:latin typeface="Calibri" charset="0"/>
                <a:ea typeface="Calibri" charset="0"/>
                <a:cs typeface="Calibri" charset="0"/>
              </a:rPr>
              <a:t>services </a:t>
            </a:r>
            <a:r>
              <a:rPr lang="en-US" sz="1200" b="0" dirty="0">
                <a:solidFill>
                  <a:schemeClr val="tx1"/>
                </a:solidFill>
                <a:latin typeface="Calibri" charset="0"/>
                <a:ea typeface="Calibri" charset="0"/>
                <a:cs typeface="Calibri" charset="0"/>
              </a:rPr>
              <a:t>they require and </a:t>
            </a:r>
            <a:r>
              <a:rPr lang="en-US" sz="1200" b="0" dirty="0" smtClean="0">
                <a:solidFill>
                  <a:schemeClr val="tx1"/>
                </a:solidFill>
                <a:latin typeface="Calibri" charset="0"/>
                <a:ea typeface="Calibri" charset="0"/>
                <a:cs typeface="Calibri" charset="0"/>
              </a:rPr>
              <a:t>demand. </a:t>
            </a:r>
            <a:endParaRPr lang="en-US" sz="800" dirty="0" smtClean="0">
              <a:solidFill>
                <a:schemeClr val="tx1"/>
              </a:solidFill>
              <a:latin typeface="Calibri" charset="0"/>
              <a:ea typeface="Calibri" charset="0"/>
              <a:cs typeface="Calibri" charset="0"/>
            </a:endParaRPr>
          </a:p>
          <a:p>
            <a:pPr algn="just">
              <a:spcBef>
                <a:spcPts val="600"/>
              </a:spcBef>
            </a:pPr>
            <a:endParaRPr lang="en-US" sz="800" dirty="0" smtClean="0">
              <a:solidFill>
                <a:schemeClr val="tx1"/>
              </a:solidFill>
              <a:latin typeface="Calibri" charset="0"/>
              <a:ea typeface="Calibri" charset="0"/>
              <a:cs typeface="Calibri" charset="0"/>
            </a:endParaRPr>
          </a:p>
          <a:p>
            <a:pPr algn="just">
              <a:spcBef>
                <a:spcPts val="600"/>
              </a:spcBef>
            </a:pPr>
            <a:r>
              <a:rPr lang="en-US" sz="1200" dirty="0" smtClean="0">
                <a:solidFill>
                  <a:schemeClr val="tx1"/>
                </a:solidFill>
                <a:latin typeface="Calibri" charset="0"/>
                <a:ea typeface="Calibri" charset="0"/>
                <a:cs typeface="Calibri" charset="0"/>
              </a:rPr>
              <a:t>You </a:t>
            </a:r>
            <a:r>
              <a:rPr lang="en-US" sz="1200" dirty="0">
                <a:solidFill>
                  <a:schemeClr val="tx1"/>
                </a:solidFill>
                <a:latin typeface="Calibri" charset="0"/>
                <a:ea typeface="Calibri" charset="0"/>
                <a:cs typeface="Calibri" charset="0"/>
              </a:rPr>
              <a:t>deserve a higher level of </a:t>
            </a:r>
            <a:r>
              <a:rPr lang="en-US" sz="1200" dirty="0" smtClean="0">
                <a:solidFill>
                  <a:schemeClr val="tx1"/>
                </a:solidFill>
                <a:latin typeface="Calibri" charset="0"/>
                <a:ea typeface="Calibri" charset="0"/>
                <a:cs typeface="Calibri" charset="0"/>
              </a:rPr>
              <a:t>service. We </a:t>
            </a:r>
            <a:r>
              <a:rPr lang="en-US" sz="1200" dirty="0">
                <a:solidFill>
                  <a:schemeClr val="tx1"/>
                </a:solidFill>
                <a:latin typeface="Calibri" charset="0"/>
                <a:ea typeface="Calibri" charset="0"/>
                <a:cs typeface="Calibri" charset="0"/>
              </a:rPr>
              <a:t>want to be the ones to provide it to you</a:t>
            </a:r>
            <a:r>
              <a:rPr lang="en-US" sz="1200" dirty="0" smtClean="0">
                <a:solidFill>
                  <a:schemeClr val="tx1"/>
                </a:solidFill>
                <a:latin typeface="Calibri" charset="0"/>
                <a:ea typeface="Calibri" charset="0"/>
                <a:cs typeface="Calibri" charset="0"/>
              </a:rPr>
              <a:t>!</a:t>
            </a:r>
            <a:endParaRPr lang="en-US" sz="1200" dirty="0">
              <a:solidFill>
                <a:schemeClr val="tx1"/>
              </a:solidFill>
              <a:latin typeface="Calibri" charset="0"/>
              <a:ea typeface="Calibri" charset="0"/>
              <a:cs typeface="Calibri" charset="0"/>
            </a:endParaRPr>
          </a:p>
        </p:txBody>
      </p:sp>
      <p:sp>
        <p:nvSpPr>
          <p:cNvPr id="9" name="Rectangle 8"/>
          <p:cNvSpPr/>
          <p:nvPr/>
        </p:nvSpPr>
        <p:spPr>
          <a:xfrm>
            <a:off x="838200" y="3200400"/>
            <a:ext cx="5181600" cy="535531"/>
          </a:xfrm>
          <a:prstGeom prst="rect">
            <a:avLst/>
          </a:prstGeom>
        </p:spPr>
        <p:txBody>
          <a:bodyPr wrap="square">
            <a:spAutoFit/>
          </a:bodyPr>
          <a:lstStyle/>
          <a:p>
            <a:pPr marL="0" marR="0">
              <a:spcBef>
                <a:spcPts val="0"/>
              </a:spcBef>
              <a:spcAft>
                <a:spcPts val="0"/>
              </a:spcAft>
            </a:pPr>
            <a:r>
              <a:rPr lang="en-US" sz="1600" i="1" dirty="0">
                <a:solidFill>
                  <a:schemeClr val="tx1"/>
                </a:solidFill>
                <a:ea typeface="Calibri" charset="0"/>
              </a:rPr>
              <a:t>“When was the last time your insurance broker contacted you to review your personal insurance?” </a:t>
            </a:r>
            <a:endParaRPr lang="en-US" sz="1600" i="1" dirty="0">
              <a:solidFill>
                <a:schemeClr val="tx1"/>
              </a:solidFill>
              <a:effectLst/>
              <a:latin typeface="Times New Roman" charset="0"/>
              <a:ea typeface="Calibri" charset="0"/>
            </a:endParaRPr>
          </a:p>
        </p:txBody>
      </p:sp>
      <p:sp>
        <p:nvSpPr>
          <p:cNvPr id="10" name="TextBox 2"/>
          <p:cNvSpPr txBox="1">
            <a:spLocks noChangeArrowheads="1"/>
          </p:cNvSpPr>
          <p:nvPr/>
        </p:nvSpPr>
        <p:spPr bwMode="auto">
          <a:xfrm>
            <a:off x="633412" y="8382000"/>
            <a:ext cx="5691187"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SzPct val="75000"/>
              <a:buFont typeface="Wingdings" charset="2"/>
              <a:buChar char="l"/>
              <a:defRPr sz="2800">
                <a:solidFill>
                  <a:schemeClr val="tx1"/>
                </a:solidFill>
                <a:latin typeface="Arial" charset="0"/>
                <a:ea typeface="ＭＳ Ｐゴシック" charset="-128"/>
              </a:defRPr>
            </a:lvl1pPr>
            <a:lvl2pPr marL="685800" indent="-228600">
              <a:spcBef>
                <a:spcPct val="20000"/>
              </a:spcBef>
              <a:buClr>
                <a:schemeClr val="tx1"/>
              </a:buClr>
              <a:buSzPct val="75000"/>
              <a:buChar char="–"/>
              <a:defRPr sz="2400">
                <a:solidFill>
                  <a:schemeClr val="tx1"/>
                </a:solidFill>
                <a:latin typeface="Arial" charset="0"/>
                <a:ea typeface="ＭＳ Ｐゴシック" charset="-128"/>
              </a:defRPr>
            </a:lvl2pPr>
            <a:lvl3pPr marL="1143000" indent="-228600">
              <a:spcBef>
                <a:spcPct val="20000"/>
              </a:spcBef>
              <a:buClr>
                <a:schemeClr val="tx1"/>
              </a:buClr>
              <a:buSzPct val="75000"/>
              <a:buFont typeface="Wingdings" charset="2"/>
              <a:buChar char="l"/>
              <a:defRPr sz="2000">
                <a:solidFill>
                  <a:schemeClr val="tx1"/>
                </a:solidFill>
                <a:latin typeface="Arial" charset="0"/>
                <a:ea typeface="ＭＳ Ｐゴシック" charset="-128"/>
              </a:defRPr>
            </a:lvl3pPr>
            <a:lvl4pPr marL="1600200" indent="-228600">
              <a:spcBef>
                <a:spcPct val="20000"/>
              </a:spcBef>
              <a:buClr>
                <a:schemeClr val="tx1"/>
              </a:buClr>
              <a:buSzPct val="80000"/>
              <a:buChar char="–"/>
              <a:defRPr>
                <a:solidFill>
                  <a:schemeClr val="tx1"/>
                </a:solidFill>
                <a:latin typeface="Arial" charset="0"/>
                <a:ea typeface="ＭＳ Ｐゴシック" charset="-128"/>
              </a:defRPr>
            </a:lvl4pPr>
            <a:lvl5pPr marL="2057400" indent="-228600">
              <a:spcBef>
                <a:spcPct val="20000"/>
              </a:spcBef>
              <a:buClr>
                <a:schemeClr val="tx1"/>
              </a:buClr>
              <a:buSzPct val="65000"/>
              <a:buFont typeface="Wingdings" charset="2"/>
              <a:buChar char="l"/>
              <a:defRPr>
                <a:solidFill>
                  <a:schemeClr val="tx1"/>
                </a:solidFill>
                <a:latin typeface="Arial" charset="0"/>
                <a:ea typeface="ＭＳ Ｐゴシック" charset="-128"/>
              </a:defRPr>
            </a:lvl5pPr>
            <a:lvl6pPr marL="2514600" indent="-228600" eaLnBrk="0" fontAlgn="base" hangingPunct="0">
              <a:spcBef>
                <a:spcPct val="20000"/>
              </a:spcBef>
              <a:spcAft>
                <a:spcPct val="0"/>
              </a:spcAft>
              <a:buClr>
                <a:schemeClr val="tx1"/>
              </a:buClr>
              <a:buSzPct val="65000"/>
              <a:buFont typeface="Wingdings" charset="2"/>
              <a:buChar char="l"/>
              <a:defRPr>
                <a:solidFill>
                  <a:schemeClr val="tx1"/>
                </a:solidFill>
                <a:latin typeface="Arial" charset="0"/>
                <a:ea typeface="ＭＳ Ｐゴシック" charset="-128"/>
              </a:defRPr>
            </a:lvl6pPr>
            <a:lvl7pPr marL="2971800" indent="-228600" eaLnBrk="0" fontAlgn="base" hangingPunct="0">
              <a:spcBef>
                <a:spcPct val="20000"/>
              </a:spcBef>
              <a:spcAft>
                <a:spcPct val="0"/>
              </a:spcAft>
              <a:buClr>
                <a:schemeClr val="tx1"/>
              </a:buClr>
              <a:buSzPct val="65000"/>
              <a:buFont typeface="Wingdings" charset="2"/>
              <a:buChar char="l"/>
              <a:defRPr>
                <a:solidFill>
                  <a:schemeClr val="tx1"/>
                </a:solidFill>
                <a:latin typeface="Arial" charset="0"/>
                <a:ea typeface="ＭＳ Ｐゴシック" charset="-128"/>
              </a:defRPr>
            </a:lvl7pPr>
            <a:lvl8pPr marL="3429000" indent="-228600" eaLnBrk="0" fontAlgn="base" hangingPunct="0">
              <a:spcBef>
                <a:spcPct val="20000"/>
              </a:spcBef>
              <a:spcAft>
                <a:spcPct val="0"/>
              </a:spcAft>
              <a:buClr>
                <a:schemeClr val="tx1"/>
              </a:buClr>
              <a:buSzPct val="65000"/>
              <a:buFont typeface="Wingdings" charset="2"/>
              <a:buChar char="l"/>
              <a:defRPr>
                <a:solidFill>
                  <a:schemeClr val="tx1"/>
                </a:solidFill>
                <a:latin typeface="Arial" charset="0"/>
                <a:ea typeface="ＭＳ Ｐゴシック" charset="-128"/>
              </a:defRPr>
            </a:lvl8pPr>
            <a:lvl9pPr marL="3886200" indent="-228600" eaLnBrk="0" fontAlgn="base" hangingPunct="0">
              <a:spcBef>
                <a:spcPct val="20000"/>
              </a:spcBef>
              <a:spcAft>
                <a:spcPct val="0"/>
              </a:spcAft>
              <a:buClr>
                <a:schemeClr val="tx1"/>
              </a:buClr>
              <a:buSzPct val="65000"/>
              <a:buFont typeface="Wingdings" charset="2"/>
              <a:buChar char="l"/>
              <a:defRPr>
                <a:solidFill>
                  <a:schemeClr val="tx1"/>
                </a:solidFill>
                <a:latin typeface="Arial" charset="0"/>
                <a:ea typeface="ＭＳ Ｐゴシック" charset="-128"/>
              </a:defRPr>
            </a:lvl9pPr>
          </a:lstStyle>
          <a:p>
            <a:pPr algn="ctr" eaLnBrk="1" hangingPunct="1">
              <a:lnSpc>
                <a:spcPct val="90000"/>
              </a:lnSpc>
              <a:spcBef>
                <a:spcPct val="0"/>
              </a:spcBef>
              <a:buClrTx/>
              <a:buSzTx/>
              <a:buFontTx/>
              <a:buNone/>
            </a:pPr>
            <a:r>
              <a:rPr lang="en-US" altLang="en-US" sz="1200" i="1" dirty="0">
                <a:solidFill>
                  <a:schemeClr val="tx2"/>
                </a:solidFill>
                <a:latin typeface="Calibri" charset="0"/>
              </a:rPr>
              <a:t>"2 A.M. is a lousy time to find out you chose the wrong insurance broker"</a:t>
            </a:r>
            <a:endParaRPr lang="en-US" altLang="en-US" sz="1200" b="0" dirty="0">
              <a:latin typeface="Calibri" charset="0"/>
            </a:endParaRPr>
          </a:p>
        </p:txBody>
      </p:sp>
      <p:sp>
        <p:nvSpPr>
          <p:cNvPr id="11" name="TextBox 7"/>
          <p:cNvSpPr txBox="1">
            <a:spLocks noChangeArrowheads="1"/>
          </p:cNvSpPr>
          <p:nvPr/>
        </p:nvSpPr>
        <p:spPr bwMode="auto">
          <a:xfrm>
            <a:off x="630767" y="8755063"/>
            <a:ext cx="5693833"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b="1">
                <a:solidFill>
                  <a:schemeClr val="tx2"/>
                </a:solidFill>
                <a:latin typeface="Arial" charset="0"/>
                <a:ea typeface="ＭＳ Ｐゴシック" charset="-128"/>
              </a:defRPr>
            </a:lvl1pPr>
            <a:lvl2pPr marL="742950" indent="-285750" eaLnBrk="0" hangingPunct="0">
              <a:defRPr sz="2400" b="1">
                <a:solidFill>
                  <a:schemeClr val="tx2"/>
                </a:solidFill>
                <a:latin typeface="Arial" charset="0"/>
                <a:ea typeface="ＭＳ Ｐゴシック" charset="-128"/>
              </a:defRPr>
            </a:lvl2pPr>
            <a:lvl3pPr marL="1143000" indent="-228600" eaLnBrk="0" hangingPunct="0">
              <a:defRPr sz="2400" b="1">
                <a:solidFill>
                  <a:schemeClr val="tx2"/>
                </a:solidFill>
                <a:latin typeface="Arial" charset="0"/>
                <a:ea typeface="ＭＳ Ｐゴシック" charset="-128"/>
              </a:defRPr>
            </a:lvl3pPr>
            <a:lvl4pPr marL="1600200" indent="-228600" eaLnBrk="0" hangingPunct="0">
              <a:defRPr sz="2400" b="1">
                <a:solidFill>
                  <a:schemeClr val="tx2"/>
                </a:solidFill>
                <a:latin typeface="Arial" charset="0"/>
                <a:ea typeface="ＭＳ Ｐゴシック" charset="-128"/>
              </a:defRPr>
            </a:lvl4pPr>
            <a:lvl5pPr marL="2057400" indent="-228600" eaLnBrk="0" hangingPunct="0">
              <a:defRPr sz="2400" b="1">
                <a:solidFill>
                  <a:schemeClr val="tx2"/>
                </a:solidFill>
                <a:latin typeface="Arial" charset="0"/>
                <a:ea typeface="ＭＳ Ｐゴシック" charset="-128"/>
              </a:defRPr>
            </a:lvl5pPr>
            <a:lvl6pPr marL="25146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6pPr>
            <a:lvl7pPr marL="29718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7pPr>
            <a:lvl8pPr marL="34290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8pPr>
            <a:lvl9pPr marL="3886200" indent="-228600" eaLnBrk="0" fontAlgn="base" hangingPunct="0">
              <a:lnSpc>
                <a:spcPct val="90000"/>
              </a:lnSpc>
              <a:spcBef>
                <a:spcPct val="0"/>
              </a:spcBef>
              <a:spcAft>
                <a:spcPct val="0"/>
              </a:spcAft>
              <a:defRPr sz="2400" b="1">
                <a:solidFill>
                  <a:schemeClr val="tx2"/>
                </a:solidFill>
                <a:latin typeface="Arial" charset="0"/>
                <a:ea typeface="ＭＳ Ｐゴシック" charset="-128"/>
              </a:defRPr>
            </a:lvl9pPr>
          </a:lstStyle>
          <a:p>
            <a:pPr algn="ctr" eaLnBrk="1" hangingPunct="1"/>
            <a:r>
              <a:rPr lang="en-US" altLang="en-US" sz="900" dirty="0">
                <a:solidFill>
                  <a:srgbClr val="000000"/>
                </a:solidFill>
                <a:latin typeface="Calibri" charset="0"/>
              </a:rPr>
              <a:t>60 Cutter Mill Road, suite 414, Great Neck NY, 11021 ∙ 516-466-4200  ∙ </a:t>
            </a:r>
            <a:r>
              <a:rPr lang="en-US" altLang="en-US" sz="900" dirty="0" err="1">
                <a:solidFill>
                  <a:srgbClr val="000000"/>
                </a:solidFill>
                <a:latin typeface="Calibri" charset="0"/>
              </a:rPr>
              <a:t>www.butwin.com</a:t>
            </a:r>
            <a:r>
              <a:rPr lang="en-US" altLang="en-US" sz="900" dirty="0">
                <a:solidFill>
                  <a:srgbClr val="000000"/>
                </a:solidFill>
                <a:latin typeface="Calibri" charset="0"/>
              </a:rPr>
              <a:t> ∙ </a:t>
            </a:r>
            <a:r>
              <a:rPr lang="en-US" altLang="en-US" sz="900" dirty="0" err="1" smtClean="0">
                <a:solidFill>
                  <a:srgbClr val="000000"/>
                </a:solidFill>
                <a:latin typeface="Calibri" charset="0"/>
              </a:rPr>
              <a:t>acomple</a:t>
            </a:r>
            <a:r>
              <a:rPr lang="en-US" altLang="en-US" sz="900" dirty="0" err="1" smtClean="0">
                <a:solidFill>
                  <a:srgbClr val="000000"/>
                </a:solidFill>
                <a:latin typeface="Calibri" charset="0"/>
              </a:rPr>
              <a:t>@butwin.com</a:t>
            </a:r>
            <a:r>
              <a:rPr lang="en-US" altLang="en-US" sz="900" dirty="0" smtClean="0">
                <a:solidFill>
                  <a:srgbClr val="000000"/>
                </a:solidFill>
                <a:latin typeface="Calibri" charset="0"/>
              </a:rPr>
              <a:t> </a:t>
            </a:r>
            <a:endParaRPr lang="en-US" altLang="en-US" sz="900" dirty="0">
              <a:solidFill>
                <a:srgbClr val="000000"/>
              </a:solidFill>
              <a:latin typeface="Calibri"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BRANCHTO" val="262"/>
  <p:tag name="HOTSPOTTYPE" val="DefinedInNavigator"/>
  <p:tag name="DEFINEDINNAVIGATOR" val="True"/>
</p:tagLst>
</file>

<file path=ppt/theme/theme1.xml><?xml version="1.0" encoding="utf-8"?>
<a:theme xmlns:a="http://schemas.openxmlformats.org/drawingml/2006/main" name="Capsules">
  <a:themeElements>
    <a:clrScheme name="">
      <a:dk1>
        <a:srgbClr val="000000"/>
      </a:dk1>
      <a:lt1>
        <a:srgbClr val="FFFFFF"/>
      </a:lt1>
      <a:dk2>
        <a:srgbClr val="666633"/>
      </a:dk2>
      <a:lt2>
        <a:srgbClr val="808000"/>
      </a:lt2>
      <a:accent1>
        <a:srgbClr val="FFCC99"/>
      </a:accent1>
      <a:accent2>
        <a:srgbClr val="808000"/>
      </a:accent2>
      <a:accent3>
        <a:srgbClr val="FFFFFF"/>
      </a:accent3>
      <a:accent4>
        <a:srgbClr val="000000"/>
      </a:accent4>
      <a:accent5>
        <a:srgbClr val="FFE2CA"/>
      </a:accent5>
      <a:accent6>
        <a:srgbClr val="737300"/>
      </a:accent6>
      <a:hlink>
        <a:srgbClr val="666633"/>
      </a:hlink>
      <a:folHlink>
        <a:srgbClr val="FFCC00"/>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b"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1"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b"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1" i="0" u="none" strike="noStrike" cap="none" normalizeH="0" baseline="0" smtClean="0">
            <a:ln>
              <a:noFill/>
            </a:ln>
            <a:solidFill>
              <a:schemeClr val="tx2"/>
            </a:solidFill>
            <a:effectLst/>
            <a:latin typeface="Arial" charset="0"/>
          </a:defRPr>
        </a:defPPr>
      </a:lstStyle>
    </a:lnDef>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
      <a:clrScheme name="Capsules 9">
        <a:dk1>
          <a:srgbClr val="666633"/>
        </a:dk1>
        <a:lt1>
          <a:srgbClr val="FFFFFF"/>
        </a:lt1>
        <a:dk2>
          <a:srgbClr val="666633"/>
        </a:dk2>
        <a:lt2>
          <a:srgbClr val="808000"/>
        </a:lt2>
        <a:accent1>
          <a:srgbClr val="FFCC99"/>
        </a:accent1>
        <a:accent2>
          <a:srgbClr val="666633"/>
        </a:accent2>
        <a:accent3>
          <a:srgbClr val="FFFFFF"/>
        </a:accent3>
        <a:accent4>
          <a:srgbClr val="56562A"/>
        </a:accent4>
        <a:accent5>
          <a:srgbClr val="FFE2CA"/>
        </a:accent5>
        <a:accent6>
          <a:srgbClr val="5C5C2D"/>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10">
        <a:dk1>
          <a:srgbClr val="808000"/>
        </a:dk1>
        <a:lt1>
          <a:srgbClr val="FFFFFF"/>
        </a:lt1>
        <a:dk2>
          <a:srgbClr val="808000"/>
        </a:dk2>
        <a:lt2>
          <a:srgbClr val="808000"/>
        </a:lt2>
        <a:accent1>
          <a:srgbClr val="FFCC99"/>
        </a:accent1>
        <a:accent2>
          <a:srgbClr val="808000"/>
        </a:accent2>
        <a:accent3>
          <a:srgbClr val="FFFFFF"/>
        </a:accent3>
        <a:accent4>
          <a:srgbClr val="6C6C00"/>
        </a:accent4>
        <a:accent5>
          <a:srgbClr val="FFE2CA"/>
        </a:accent5>
        <a:accent6>
          <a:srgbClr val="737300"/>
        </a:accent6>
        <a:hlink>
          <a:srgbClr val="808000"/>
        </a:hlink>
        <a:folHlink>
          <a:srgbClr val="FFCC00"/>
        </a:folHlink>
      </a:clrScheme>
      <a:clrMap bg1="lt1" tx1="dk1" bg2="lt2" tx2="dk2" accent1="accent1" accent2="accent2" accent3="accent3" accent4="accent4" accent5="accent5" accent6="accent6" hlink="hlink" folHlink="folHlink"/>
    </a:extraClrScheme>
    <a:extraClrScheme>
      <a:clrScheme name="Capsules 11">
        <a:dk1>
          <a:srgbClr val="CC3300"/>
        </a:dk1>
        <a:lt1>
          <a:srgbClr val="FFFFFF"/>
        </a:lt1>
        <a:dk2>
          <a:srgbClr val="808000"/>
        </a:dk2>
        <a:lt2>
          <a:srgbClr val="808000"/>
        </a:lt2>
        <a:accent1>
          <a:srgbClr val="FFCC99"/>
        </a:accent1>
        <a:accent2>
          <a:srgbClr val="808000"/>
        </a:accent2>
        <a:accent3>
          <a:srgbClr val="FFFFFF"/>
        </a:accent3>
        <a:accent4>
          <a:srgbClr val="AE2A00"/>
        </a:accent4>
        <a:accent5>
          <a:srgbClr val="FFE2CA"/>
        </a:accent5>
        <a:accent6>
          <a:srgbClr val="737300"/>
        </a:accent6>
        <a:hlink>
          <a:srgbClr val="808000"/>
        </a:hlink>
        <a:folHlink>
          <a:srgbClr val="FFCC00"/>
        </a:folHlink>
      </a:clrScheme>
      <a:clrMap bg1="lt1" tx1="dk1" bg2="lt2" tx2="dk2" accent1="accent1" accent2="accent2" accent3="accent3" accent4="accent4" accent5="accent5" accent6="accent6" hlink="hlink" folHlink="folHlink"/>
    </a:extraClrScheme>
    <a:extraClrScheme>
      <a:clrScheme name="Capsules 12">
        <a:dk1>
          <a:srgbClr val="CC3300"/>
        </a:dk1>
        <a:lt1>
          <a:srgbClr val="FFFFFF"/>
        </a:lt1>
        <a:dk2>
          <a:srgbClr val="808000"/>
        </a:dk2>
        <a:lt2>
          <a:srgbClr val="808000"/>
        </a:lt2>
        <a:accent1>
          <a:srgbClr val="FFCC99"/>
        </a:accent1>
        <a:accent2>
          <a:srgbClr val="808000"/>
        </a:accent2>
        <a:accent3>
          <a:srgbClr val="FFFFFF"/>
        </a:accent3>
        <a:accent4>
          <a:srgbClr val="AE2A00"/>
        </a:accent4>
        <a:accent5>
          <a:srgbClr val="FFE2CA"/>
        </a:accent5>
        <a:accent6>
          <a:srgbClr val="737300"/>
        </a:accent6>
        <a:hlink>
          <a:srgbClr val="993300"/>
        </a:hlink>
        <a:folHlink>
          <a:srgbClr val="FFCC00"/>
        </a:folHlink>
      </a:clrScheme>
      <a:clrMap bg1="lt1" tx1="dk1" bg2="lt2" tx2="dk2" accent1="accent1" accent2="accent2" accent3="accent3" accent4="accent4" accent5="accent5" accent6="accent6" hlink="hlink" folHlink="folHlink"/>
    </a:extraClrScheme>
    <a:extraClrScheme>
      <a:clrScheme name="Capsules 13">
        <a:dk1>
          <a:srgbClr val="CC3300"/>
        </a:dk1>
        <a:lt1>
          <a:srgbClr val="FFFFFF"/>
        </a:lt1>
        <a:dk2>
          <a:srgbClr val="808000"/>
        </a:dk2>
        <a:lt2>
          <a:srgbClr val="808000"/>
        </a:lt2>
        <a:accent1>
          <a:srgbClr val="FFCC99"/>
        </a:accent1>
        <a:accent2>
          <a:srgbClr val="808000"/>
        </a:accent2>
        <a:accent3>
          <a:srgbClr val="FFFFFF"/>
        </a:accent3>
        <a:accent4>
          <a:srgbClr val="AE2A00"/>
        </a:accent4>
        <a:accent5>
          <a:srgbClr val="FFE2CA"/>
        </a:accent5>
        <a:accent6>
          <a:srgbClr val="7373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14">
        <a:dk1>
          <a:srgbClr val="CC3300"/>
        </a:dk1>
        <a:lt1>
          <a:srgbClr val="FFFFFF"/>
        </a:lt1>
        <a:dk2>
          <a:srgbClr val="808000"/>
        </a:dk2>
        <a:lt2>
          <a:srgbClr val="808000"/>
        </a:lt2>
        <a:accent1>
          <a:srgbClr val="FFCC99"/>
        </a:accent1>
        <a:accent2>
          <a:srgbClr val="808000"/>
        </a:accent2>
        <a:accent3>
          <a:srgbClr val="FFFFFF"/>
        </a:accent3>
        <a:accent4>
          <a:srgbClr val="AE2A00"/>
        </a:accent4>
        <a:accent5>
          <a:srgbClr val="FFE2CA"/>
        </a:accent5>
        <a:accent6>
          <a:srgbClr val="737300"/>
        </a:accent6>
        <a:hlink>
          <a:srgbClr val="669900"/>
        </a:hlink>
        <a:folHlink>
          <a:srgbClr val="FFCC00"/>
        </a:folHlink>
      </a:clrScheme>
      <a:clrMap bg1="lt1" tx1="dk1" bg2="lt2" tx2="dk2" accent1="accent1" accent2="accent2" accent3="accent3" accent4="accent4" accent5="accent5" accent6="accent6" hlink="hlink" folHlink="folHlink"/>
    </a:extraClrScheme>
    <a:extraClrScheme>
      <a:clrScheme name="Capsules 15">
        <a:dk1>
          <a:srgbClr val="CC3300"/>
        </a:dk1>
        <a:lt1>
          <a:srgbClr val="FFFFFF"/>
        </a:lt1>
        <a:dk2>
          <a:srgbClr val="808000"/>
        </a:dk2>
        <a:lt2>
          <a:srgbClr val="808000"/>
        </a:lt2>
        <a:accent1>
          <a:srgbClr val="FFCC99"/>
        </a:accent1>
        <a:accent2>
          <a:srgbClr val="808000"/>
        </a:accent2>
        <a:accent3>
          <a:srgbClr val="FFFFFF"/>
        </a:accent3>
        <a:accent4>
          <a:srgbClr val="AE2A00"/>
        </a:accent4>
        <a:accent5>
          <a:srgbClr val="FFE2CA"/>
        </a:accent5>
        <a:accent6>
          <a:srgbClr val="737300"/>
        </a:accent6>
        <a:hlink>
          <a:srgbClr val="666633"/>
        </a:hlink>
        <a:folHlink>
          <a:srgbClr val="FFCC00"/>
        </a:folHlink>
      </a:clrScheme>
      <a:clrMap bg1="lt1" tx1="dk1" bg2="lt2" tx2="dk2" accent1="accent1" accent2="accent2" accent3="accent3" accent4="accent4" accent5="accent5" accent6="accent6" hlink="hlink" folHlink="folHlink"/>
    </a:extraClrScheme>
    <a:extraClrScheme>
      <a:clrScheme name="Capsules 16">
        <a:dk1>
          <a:srgbClr val="000000"/>
        </a:dk1>
        <a:lt1>
          <a:srgbClr val="FFFFFF"/>
        </a:lt1>
        <a:dk2>
          <a:srgbClr val="000000"/>
        </a:dk2>
        <a:lt2>
          <a:srgbClr val="808000"/>
        </a:lt2>
        <a:accent1>
          <a:srgbClr val="FFCC99"/>
        </a:accent1>
        <a:accent2>
          <a:srgbClr val="808000"/>
        </a:accent2>
        <a:accent3>
          <a:srgbClr val="FFFFFF"/>
        </a:accent3>
        <a:accent4>
          <a:srgbClr val="000000"/>
        </a:accent4>
        <a:accent5>
          <a:srgbClr val="FFE2CA"/>
        </a:accent5>
        <a:accent6>
          <a:srgbClr val="737300"/>
        </a:accent6>
        <a:hlink>
          <a:srgbClr val="666633"/>
        </a:hlink>
        <a:folHlink>
          <a:srgbClr val="FF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20143</TotalTime>
  <Words>139</Words>
  <Application>Microsoft Macintosh PowerPoint</Application>
  <PresentationFormat>Letter Paper (8.5x11 in)</PresentationFormat>
  <Paragraphs>27</Paragraphs>
  <Slides>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Arial</vt:lpstr>
      <vt:lpstr>ＭＳ Ｐゴシック</vt:lpstr>
      <vt:lpstr>Wingdings</vt:lpstr>
      <vt:lpstr>Times New Roman</vt:lpstr>
      <vt:lpstr>Arial Black</vt:lpstr>
      <vt:lpstr>Calibri</vt:lpstr>
      <vt:lpstr>Capsules</vt:lpstr>
      <vt:lpstr> Butwin Insurance Group Expands our  High Net Worth Personal Lines Department  with the Addition of  The Cincinnati Insurance Companies</vt:lpstr>
      <vt:lpstr>Highlights of Private Client Group</vt:lpstr>
    </vt:vector>
  </TitlesOfParts>
  <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Richard Butwin</cp:lastModifiedBy>
  <cp:revision>184</cp:revision>
  <cp:lastPrinted>2017-01-03T01:59:39Z</cp:lastPrinted>
  <dcterms:created xsi:type="dcterms:W3CDTF">1601-01-01T00:00:00Z</dcterms:created>
  <dcterms:modified xsi:type="dcterms:W3CDTF">2017-02-20T23:02:52Z</dcterms:modified>
</cp:coreProperties>
</file>