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8" r:id="rId1"/>
  </p:sldMasterIdLst>
  <p:notesMasterIdLst>
    <p:notesMasterId r:id="rId10"/>
  </p:notesMasterIdLst>
  <p:handoutMasterIdLst>
    <p:handoutMasterId r:id="rId11"/>
  </p:handoutMasterIdLst>
  <p:sldIdLst>
    <p:sldId id="290" r:id="rId2"/>
    <p:sldId id="287" r:id="rId3"/>
    <p:sldId id="284" r:id="rId4"/>
    <p:sldId id="286" r:id="rId5"/>
    <p:sldId id="292" r:id="rId6"/>
    <p:sldId id="297" r:id="rId7"/>
    <p:sldId id="298" r:id="rId8"/>
    <p:sldId id="291" r:id="rId9"/>
  </p:sldIdLst>
  <p:sldSz cx="6858000" cy="9144000" type="letter"/>
  <p:notesSz cx="7004050" cy="9296400"/>
  <p:custDataLst>
    <p:tags r:id="rId13"/>
  </p:custDataLst>
  <p:defaultTextStyle>
    <a:defPPr>
      <a:defRPr lang="en-US"/>
    </a:defPPr>
    <a:lvl1pPr algn="ctr" rtl="0" eaLnBrk="0" fontAlgn="base" hangingPunct="0">
      <a:spcBef>
        <a:spcPct val="0"/>
      </a:spcBef>
      <a:spcAft>
        <a:spcPct val="0"/>
      </a:spcAft>
      <a:defRPr sz="4000" kern="1200">
        <a:solidFill>
          <a:schemeClr val="tx1"/>
        </a:solidFill>
        <a:latin typeface="Arial" charset="0"/>
        <a:ea typeface="ＭＳ Ｐゴシック" charset="0"/>
        <a:cs typeface="ＭＳ Ｐゴシック" charset="0"/>
      </a:defRPr>
    </a:lvl1pPr>
    <a:lvl2pPr marL="457200" algn="ctr" rtl="0" eaLnBrk="0" fontAlgn="base" hangingPunct="0">
      <a:spcBef>
        <a:spcPct val="0"/>
      </a:spcBef>
      <a:spcAft>
        <a:spcPct val="0"/>
      </a:spcAft>
      <a:defRPr sz="4000" kern="1200">
        <a:solidFill>
          <a:schemeClr val="tx1"/>
        </a:solidFill>
        <a:latin typeface="Arial" charset="0"/>
        <a:ea typeface="ＭＳ Ｐゴシック" charset="0"/>
        <a:cs typeface="ＭＳ Ｐゴシック" charset="0"/>
      </a:defRPr>
    </a:lvl2pPr>
    <a:lvl3pPr marL="914400" algn="ctr" rtl="0" eaLnBrk="0" fontAlgn="base" hangingPunct="0">
      <a:spcBef>
        <a:spcPct val="0"/>
      </a:spcBef>
      <a:spcAft>
        <a:spcPct val="0"/>
      </a:spcAft>
      <a:defRPr sz="4000" kern="1200">
        <a:solidFill>
          <a:schemeClr val="tx1"/>
        </a:solidFill>
        <a:latin typeface="Arial" charset="0"/>
        <a:ea typeface="ＭＳ Ｐゴシック" charset="0"/>
        <a:cs typeface="ＭＳ Ｐゴシック" charset="0"/>
      </a:defRPr>
    </a:lvl3pPr>
    <a:lvl4pPr marL="1371600" algn="ctr" rtl="0" eaLnBrk="0" fontAlgn="base" hangingPunct="0">
      <a:spcBef>
        <a:spcPct val="0"/>
      </a:spcBef>
      <a:spcAft>
        <a:spcPct val="0"/>
      </a:spcAft>
      <a:defRPr sz="4000" kern="1200">
        <a:solidFill>
          <a:schemeClr val="tx1"/>
        </a:solidFill>
        <a:latin typeface="Arial" charset="0"/>
        <a:ea typeface="ＭＳ Ｐゴシック" charset="0"/>
        <a:cs typeface="ＭＳ Ｐゴシック" charset="0"/>
      </a:defRPr>
    </a:lvl4pPr>
    <a:lvl5pPr marL="1828800" algn="ctr" rtl="0" eaLnBrk="0" fontAlgn="base" hangingPunct="0">
      <a:spcBef>
        <a:spcPct val="0"/>
      </a:spcBef>
      <a:spcAft>
        <a:spcPct val="0"/>
      </a:spcAft>
      <a:defRPr sz="4000" kern="1200">
        <a:solidFill>
          <a:schemeClr val="tx1"/>
        </a:solidFill>
        <a:latin typeface="Arial" charset="0"/>
        <a:ea typeface="ＭＳ Ｐゴシック" charset="0"/>
        <a:cs typeface="ＭＳ Ｐゴシック" charset="0"/>
      </a:defRPr>
    </a:lvl5pPr>
    <a:lvl6pPr marL="2286000" algn="l" defTabSz="457200" rtl="0" eaLnBrk="1" latinLnBrk="0" hangingPunct="1">
      <a:defRPr sz="4000" kern="1200">
        <a:solidFill>
          <a:schemeClr val="tx1"/>
        </a:solidFill>
        <a:latin typeface="Arial" charset="0"/>
        <a:ea typeface="ＭＳ Ｐゴシック" charset="0"/>
        <a:cs typeface="ＭＳ Ｐゴシック" charset="0"/>
      </a:defRPr>
    </a:lvl6pPr>
    <a:lvl7pPr marL="2743200" algn="l" defTabSz="457200" rtl="0" eaLnBrk="1" latinLnBrk="0" hangingPunct="1">
      <a:defRPr sz="4000" kern="1200">
        <a:solidFill>
          <a:schemeClr val="tx1"/>
        </a:solidFill>
        <a:latin typeface="Arial" charset="0"/>
        <a:ea typeface="ＭＳ Ｐゴシック" charset="0"/>
        <a:cs typeface="ＭＳ Ｐゴシック" charset="0"/>
      </a:defRPr>
    </a:lvl7pPr>
    <a:lvl8pPr marL="3200400" algn="l" defTabSz="457200" rtl="0" eaLnBrk="1" latinLnBrk="0" hangingPunct="1">
      <a:defRPr sz="4000" kern="1200">
        <a:solidFill>
          <a:schemeClr val="tx1"/>
        </a:solidFill>
        <a:latin typeface="Arial" charset="0"/>
        <a:ea typeface="ＭＳ Ｐゴシック" charset="0"/>
        <a:cs typeface="ＭＳ Ｐゴシック" charset="0"/>
      </a:defRPr>
    </a:lvl8pPr>
    <a:lvl9pPr marL="3657600" algn="l" defTabSz="457200" rtl="0" eaLnBrk="1" latinLnBrk="0" hangingPunct="1">
      <a:defRPr sz="4000"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00"/>
    <a:srgbClr val="CC6600"/>
    <a:srgbClr val="808000"/>
    <a:srgbClr val="FFFF00"/>
    <a:srgbClr val="CCCC00"/>
    <a:srgbClr val="CC9900"/>
    <a:srgbClr val="000000"/>
    <a:srgbClr val="6666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50" d="100"/>
          <a:sy n="150" d="100"/>
        </p:scale>
        <p:origin x="-512" y="5336"/>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handoutMaster" Target="handoutMasters/handoutMaster1.xml"/><Relationship Id="rId12" Type="http://schemas.openxmlformats.org/officeDocument/2006/relationships/printerSettings" Target="printerSettings/printerSettings1.bin"/><Relationship Id="rId13" Type="http://schemas.openxmlformats.org/officeDocument/2006/relationships/tags" Target="tags/tag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30353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3296" tIns="46648" rIns="93296" bIns="46648" numCol="1" anchor="t" anchorCtr="0" compatLnSpc="1">
            <a:prstTxWarp prst="textNoShape">
              <a:avLst/>
            </a:prstTxWarp>
          </a:bodyPr>
          <a:lstStyle>
            <a:lvl1pPr algn="l" defTabSz="933450" eaLnBrk="1" hangingPunct="1">
              <a:defRPr sz="1200">
                <a:cs typeface="+mn-cs"/>
              </a:defRPr>
            </a:lvl1pPr>
          </a:lstStyle>
          <a:p>
            <a:pPr>
              <a:defRPr/>
            </a:pPr>
            <a:endParaRPr lang="en-US"/>
          </a:p>
        </p:txBody>
      </p:sp>
      <p:sp>
        <p:nvSpPr>
          <p:cNvPr id="31747" name="Rectangle 3"/>
          <p:cNvSpPr>
            <a:spLocks noGrp="1" noChangeArrowheads="1"/>
          </p:cNvSpPr>
          <p:nvPr>
            <p:ph type="dt" sz="quarter" idx="1"/>
          </p:nvPr>
        </p:nvSpPr>
        <p:spPr bwMode="auto">
          <a:xfrm>
            <a:off x="3968750" y="0"/>
            <a:ext cx="30353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3296" tIns="46648" rIns="93296" bIns="46648" numCol="1" anchor="t" anchorCtr="0" compatLnSpc="1">
            <a:prstTxWarp prst="textNoShape">
              <a:avLst/>
            </a:prstTxWarp>
          </a:bodyPr>
          <a:lstStyle>
            <a:lvl1pPr algn="r" defTabSz="933450" eaLnBrk="1" hangingPunct="1">
              <a:defRPr sz="1200">
                <a:cs typeface="+mn-cs"/>
              </a:defRPr>
            </a:lvl1pPr>
          </a:lstStyle>
          <a:p>
            <a:pPr>
              <a:defRPr/>
            </a:pPr>
            <a:endParaRPr lang="en-US"/>
          </a:p>
        </p:txBody>
      </p:sp>
      <p:sp>
        <p:nvSpPr>
          <p:cNvPr id="31748" name="Rectangle 4"/>
          <p:cNvSpPr>
            <a:spLocks noGrp="1" noChangeArrowheads="1"/>
          </p:cNvSpPr>
          <p:nvPr>
            <p:ph type="ftr" sz="quarter" idx="2"/>
          </p:nvPr>
        </p:nvSpPr>
        <p:spPr bwMode="auto">
          <a:xfrm>
            <a:off x="0" y="8831263"/>
            <a:ext cx="30353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3296" tIns="46648" rIns="93296" bIns="46648" numCol="1" anchor="b" anchorCtr="0" compatLnSpc="1">
            <a:prstTxWarp prst="textNoShape">
              <a:avLst/>
            </a:prstTxWarp>
          </a:bodyPr>
          <a:lstStyle>
            <a:lvl1pPr algn="l" defTabSz="933450" eaLnBrk="1" hangingPunct="1">
              <a:defRPr sz="1200">
                <a:cs typeface="+mn-cs"/>
              </a:defRPr>
            </a:lvl1pPr>
          </a:lstStyle>
          <a:p>
            <a:pPr>
              <a:defRPr/>
            </a:pPr>
            <a:r>
              <a:rPr lang="en-US"/>
              <a:t>EMPLOYEE BENEFITS PROPOSAL</a:t>
            </a:r>
          </a:p>
        </p:txBody>
      </p:sp>
      <p:sp>
        <p:nvSpPr>
          <p:cNvPr id="31749" name="Rectangle 5"/>
          <p:cNvSpPr>
            <a:spLocks noGrp="1" noChangeArrowheads="1"/>
          </p:cNvSpPr>
          <p:nvPr>
            <p:ph type="sldNum" sz="quarter" idx="3"/>
          </p:nvPr>
        </p:nvSpPr>
        <p:spPr bwMode="auto">
          <a:xfrm>
            <a:off x="3968750" y="8831263"/>
            <a:ext cx="30353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3296" tIns="46648" rIns="93296" bIns="46648" numCol="1" anchor="b" anchorCtr="0" compatLnSpc="1">
            <a:prstTxWarp prst="textNoShape">
              <a:avLst/>
            </a:prstTxWarp>
          </a:bodyPr>
          <a:lstStyle>
            <a:lvl1pPr algn="r" defTabSz="933450" eaLnBrk="1" hangingPunct="1">
              <a:defRPr sz="1200">
                <a:cs typeface="+mn-cs"/>
              </a:defRPr>
            </a:lvl1pPr>
          </a:lstStyle>
          <a:p>
            <a:pPr>
              <a:defRPr/>
            </a:pPr>
            <a:fld id="{506AE490-296B-964C-9CC9-F21322028EF3}" type="slidenum">
              <a:rPr lang="en-US"/>
              <a:pPr>
                <a:defRPr/>
              </a:pPr>
              <a:t>‹#›</a:t>
            </a:fld>
            <a:endParaRPr lang="en-US"/>
          </a:p>
        </p:txBody>
      </p:sp>
    </p:spTree>
    <p:extLst>
      <p:ext uri="{BB962C8B-B14F-4D97-AF65-F5344CB8AC3E}">
        <p14:creationId xmlns:p14="http://schemas.microsoft.com/office/powerpoint/2010/main" val="33813961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6" name="Rectangle 8"/>
          <p:cNvSpPr>
            <a:spLocks noGrp="1" noChangeArrowheads="1"/>
          </p:cNvSpPr>
          <p:nvPr>
            <p:ph type="hdr" sz="quarter"/>
          </p:nvPr>
        </p:nvSpPr>
        <p:spPr bwMode="auto">
          <a:xfrm>
            <a:off x="0" y="0"/>
            <a:ext cx="3035300" cy="465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3296" tIns="46648" rIns="93296" bIns="46648" numCol="1" anchor="t" anchorCtr="0" compatLnSpc="1">
            <a:prstTxWarp prst="textNoShape">
              <a:avLst/>
            </a:prstTxWarp>
          </a:bodyPr>
          <a:lstStyle>
            <a:lvl1pPr algn="l" defTabSz="933450">
              <a:defRPr sz="1200">
                <a:latin typeface="Times New Roman" charset="0"/>
                <a:cs typeface="+mn-cs"/>
              </a:defRPr>
            </a:lvl1pPr>
          </a:lstStyle>
          <a:p>
            <a:pPr>
              <a:defRPr/>
            </a:pPr>
            <a:endParaRPr lang="en-US"/>
          </a:p>
        </p:txBody>
      </p:sp>
      <p:sp>
        <p:nvSpPr>
          <p:cNvPr id="2057" name="Rectangle 9"/>
          <p:cNvSpPr>
            <a:spLocks noGrp="1" noRot="1" noChangeAspect="1" noChangeArrowheads="1" noTextEdit="1"/>
          </p:cNvSpPr>
          <p:nvPr>
            <p:ph type="sldImg" idx="2"/>
          </p:nvPr>
        </p:nvSpPr>
        <p:spPr bwMode="auto">
          <a:xfrm>
            <a:off x="2195513" y="696913"/>
            <a:ext cx="2614612"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2058" name="Rectangle 10"/>
          <p:cNvSpPr>
            <a:spLocks noGrp="1" noChangeArrowheads="1"/>
          </p:cNvSpPr>
          <p:nvPr>
            <p:ph type="body" sz="quarter" idx="3"/>
          </p:nvPr>
        </p:nvSpPr>
        <p:spPr bwMode="auto">
          <a:xfrm>
            <a:off x="933450" y="4416425"/>
            <a:ext cx="5137150" cy="4183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3296" tIns="46648" rIns="93296" bIns="4664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9" name="Rectangle 11"/>
          <p:cNvSpPr>
            <a:spLocks noGrp="1" noChangeArrowheads="1"/>
          </p:cNvSpPr>
          <p:nvPr>
            <p:ph type="dt" idx="1"/>
          </p:nvPr>
        </p:nvSpPr>
        <p:spPr bwMode="auto">
          <a:xfrm>
            <a:off x="3968750" y="0"/>
            <a:ext cx="3035300" cy="465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3296" tIns="46648" rIns="93296" bIns="46648" numCol="1" anchor="t" anchorCtr="0" compatLnSpc="1">
            <a:prstTxWarp prst="textNoShape">
              <a:avLst/>
            </a:prstTxWarp>
          </a:bodyPr>
          <a:lstStyle>
            <a:lvl1pPr algn="r" defTabSz="933450">
              <a:defRPr sz="1200">
                <a:latin typeface="Times New Roman" charset="0"/>
                <a:cs typeface="+mn-cs"/>
              </a:defRPr>
            </a:lvl1pPr>
          </a:lstStyle>
          <a:p>
            <a:pPr>
              <a:defRPr/>
            </a:pPr>
            <a:endParaRPr lang="en-US"/>
          </a:p>
        </p:txBody>
      </p:sp>
      <p:sp>
        <p:nvSpPr>
          <p:cNvPr id="2060" name="Rectangle 12"/>
          <p:cNvSpPr>
            <a:spLocks noGrp="1" noChangeArrowheads="1"/>
          </p:cNvSpPr>
          <p:nvPr>
            <p:ph type="ftr" sz="quarter" idx="4"/>
          </p:nvPr>
        </p:nvSpPr>
        <p:spPr bwMode="auto">
          <a:xfrm>
            <a:off x="0" y="8831263"/>
            <a:ext cx="3035300" cy="465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3296" tIns="46648" rIns="93296" bIns="46648" numCol="1" anchor="b" anchorCtr="0" compatLnSpc="1">
            <a:prstTxWarp prst="textNoShape">
              <a:avLst/>
            </a:prstTxWarp>
          </a:bodyPr>
          <a:lstStyle>
            <a:lvl1pPr algn="l" defTabSz="933450">
              <a:defRPr sz="1200">
                <a:latin typeface="Times New Roman" charset="0"/>
                <a:cs typeface="+mn-cs"/>
              </a:defRPr>
            </a:lvl1pPr>
          </a:lstStyle>
          <a:p>
            <a:pPr>
              <a:defRPr/>
            </a:pPr>
            <a:endParaRPr lang="en-US"/>
          </a:p>
        </p:txBody>
      </p:sp>
      <p:sp>
        <p:nvSpPr>
          <p:cNvPr id="2061" name="Rectangle 13"/>
          <p:cNvSpPr>
            <a:spLocks noGrp="1" noChangeArrowheads="1"/>
          </p:cNvSpPr>
          <p:nvPr>
            <p:ph type="sldNum" sz="quarter" idx="5"/>
          </p:nvPr>
        </p:nvSpPr>
        <p:spPr bwMode="auto">
          <a:xfrm>
            <a:off x="3968750" y="8831263"/>
            <a:ext cx="3035300" cy="465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3296" tIns="46648" rIns="93296" bIns="46648" numCol="1" anchor="b" anchorCtr="0" compatLnSpc="1">
            <a:prstTxWarp prst="textNoShape">
              <a:avLst/>
            </a:prstTxWarp>
          </a:bodyPr>
          <a:lstStyle>
            <a:lvl1pPr algn="r" defTabSz="933450">
              <a:defRPr sz="1200">
                <a:latin typeface="Times New Roman" charset="0"/>
                <a:cs typeface="+mn-cs"/>
              </a:defRPr>
            </a:lvl1pPr>
          </a:lstStyle>
          <a:p>
            <a:pPr>
              <a:defRPr/>
            </a:pPr>
            <a:fld id="{EB21B3DC-118F-E94D-9FFF-FBA988AF321E}" type="slidenum">
              <a:rPr lang="en-US"/>
              <a:pPr>
                <a:defRPr/>
              </a:pPr>
              <a:t>‹#›</a:t>
            </a:fld>
            <a:endParaRPr lang="en-US"/>
          </a:p>
        </p:txBody>
      </p:sp>
    </p:spTree>
    <p:extLst>
      <p:ext uri="{BB962C8B-B14F-4D97-AF65-F5344CB8AC3E}">
        <p14:creationId xmlns:p14="http://schemas.microsoft.com/office/powerpoint/2010/main" val="40991983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kumimoji="1"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3"/>
          <p:cNvSpPr>
            <a:spLocks noGrp="1" noChangeArrowheads="1"/>
          </p:cNvSpPr>
          <p:nvPr>
            <p:ph type="sldNum" sz="quarter" idx="5"/>
          </p:nvPr>
        </p:nvSpPr>
        <p:spPr>
          <a:noFill/>
        </p:spPr>
        <p:txBody>
          <a:bodyPr/>
          <a:lstStyle>
            <a:lvl1pPr defTabSz="933450">
              <a:defRPr sz="4000">
                <a:solidFill>
                  <a:schemeClr val="tx1"/>
                </a:solidFill>
                <a:latin typeface="Arial" charset="0"/>
                <a:ea typeface="ＭＳ Ｐゴシック" charset="0"/>
                <a:cs typeface="ＭＳ Ｐゴシック" charset="0"/>
              </a:defRPr>
            </a:lvl1pPr>
            <a:lvl2pPr marL="742950" indent="-285750" defTabSz="933450">
              <a:defRPr sz="4000">
                <a:solidFill>
                  <a:schemeClr val="tx1"/>
                </a:solidFill>
                <a:latin typeface="Arial" charset="0"/>
                <a:ea typeface="ＭＳ Ｐゴシック" charset="0"/>
              </a:defRPr>
            </a:lvl2pPr>
            <a:lvl3pPr marL="1143000" indent="-228600" defTabSz="933450">
              <a:defRPr sz="4000">
                <a:solidFill>
                  <a:schemeClr val="tx1"/>
                </a:solidFill>
                <a:latin typeface="Arial" charset="0"/>
                <a:ea typeface="ＭＳ Ｐゴシック" charset="0"/>
              </a:defRPr>
            </a:lvl3pPr>
            <a:lvl4pPr marL="1600200" indent="-228600" defTabSz="933450">
              <a:defRPr sz="4000">
                <a:solidFill>
                  <a:schemeClr val="tx1"/>
                </a:solidFill>
                <a:latin typeface="Arial" charset="0"/>
                <a:ea typeface="ＭＳ Ｐゴシック" charset="0"/>
              </a:defRPr>
            </a:lvl4pPr>
            <a:lvl5pPr marL="2057400" indent="-228600" defTabSz="933450">
              <a:defRPr sz="4000">
                <a:solidFill>
                  <a:schemeClr val="tx1"/>
                </a:solidFill>
                <a:latin typeface="Arial" charset="0"/>
                <a:ea typeface="ＭＳ Ｐゴシック" charset="0"/>
              </a:defRPr>
            </a:lvl5pPr>
            <a:lvl6pPr marL="2514600" indent="-228600" algn="ctr" defTabSz="933450" eaLnBrk="0" fontAlgn="base" hangingPunct="0">
              <a:spcBef>
                <a:spcPct val="0"/>
              </a:spcBef>
              <a:spcAft>
                <a:spcPct val="0"/>
              </a:spcAft>
              <a:defRPr sz="4000">
                <a:solidFill>
                  <a:schemeClr val="tx1"/>
                </a:solidFill>
                <a:latin typeface="Arial" charset="0"/>
                <a:ea typeface="ＭＳ Ｐゴシック" charset="0"/>
              </a:defRPr>
            </a:lvl6pPr>
            <a:lvl7pPr marL="2971800" indent="-228600" algn="ctr" defTabSz="933450" eaLnBrk="0" fontAlgn="base" hangingPunct="0">
              <a:spcBef>
                <a:spcPct val="0"/>
              </a:spcBef>
              <a:spcAft>
                <a:spcPct val="0"/>
              </a:spcAft>
              <a:defRPr sz="4000">
                <a:solidFill>
                  <a:schemeClr val="tx1"/>
                </a:solidFill>
                <a:latin typeface="Arial" charset="0"/>
                <a:ea typeface="ＭＳ Ｐゴシック" charset="0"/>
              </a:defRPr>
            </a:lvl7pPr>
            <a:lvl8pPr marL="3429000" indent="-228600" algn="ctr" defTabSz="933450" eaLnBrk="0" fontAlgn="base" hangingPunct="0">
              <a:spcBef>
                <a:spcPct val="0"/>
              </a:spcBef>
              <a:spcAft>
                <a:spcPct val="0"/>
              </a:spcAft>
              <a:defRPr sz="4000">
                <a:solidFill>
                  <a:schemeClr val="tx1"/>
                </a:solidFill>
                <a:latin typeface="Arial" charset="0"/>
                <a:ea typeface="ＭＳ Ｐゴシック" charset="0"/>
              </a:defRPr>
            </a:lvl8pPr>
            <a:lvl9pPr marL="3886200" indent="-228600" algn="ctr" defTabSz="933450" eaLnBrk="0" fontAlgn="base" hangingPunct="0">
              <a:spcBef>
                <a:spcPct val="0"/>
              </a:spcBef>
              <a:spcAft>
                <a:spcPct val="0"/>
              </a:spcAft>
              <a:defRPr sz="4000">
                <a:solidFill>
                  <a:schemeClr val="tx1"/>
                </a:solidFill>
                <a:latin typeface="Arial" charset="0"/>
                <a:ea typeface="ＭＳ Ｐゴシック" charset="0"/>
              </a:defRPr>
            </a:lvl9pPr>
          </a:lstStyle>
          <a:p>
            <a:fld id="{E8063840-0805-194F-88A6-03BA706241EB}" type="slidenum">
              <a:rPr lang="en-US" sz="1200">
                <a:latin typeface="Times New Roman" charset="0"/>
              </a:rPr>
              <a:pPr/>
              <a:t>1</a:t>
            </a:fld>
            <a:endParaRPr lang="en-US" sz="1200">
              <a:latin typeface="Times New Roman" charset="0"/>
            </a:endParaRPr>
          </a:p>
        </p:txBody>
      </p:sp>
      <p:sp>
        <p:nvSpPr>
          <p:cNvPr id="1320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8435"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3"/>
          <p:cNvSpPr>
            <a:spLocks noGrp="1" noChangeArrowheads="1"/>
          </p:cNvSpPr>
          <p:nvPr>
            <p:ph type="sldNum" sz="quarter" idx="5"/>
          </p:nvPr>
        </p:nvSpPr>
        <p:spPr>
          <a:noFill/>
        </p:spPr>
        <p:txBody>
          <a:bodyPr/>
          <a:lstStyle>
            <a:lvl1pPr defTabSz="933450">
              <a:defRPr sz="4000">
                <a:solidFill>
                  <a:schemeClr val="tx1"/>
                </a:solidFill>
                <a:latin typeface="Arial" charset="0"/>
                <a:ea typeface="ＭＳ Ｐゴシック" charset="0"/>
                <a:cs typeface="ＭＳ Ｐゴシック" charset="0"/>
              </a:defRPr>
            </a:lvl1pPr>
            <a:lvl2pPr marL="742950" indent="-285750" defTabSz="933450">
              <a:defRPr sz="4000">
                <a:solidFill>
                  <a:schemeClr val="tx1"/>
                </a:solidFill>
                <a:latin typeface="Arial" charset="0"/>
                <a:ea typeface="ＭＳ Ｐゴシック" charset="0"/>
              </a:defRPr>
            </a:lvl2pPr>
            <a:lvl3pPr marL="1143000" indent="-228600" defTabSz="933450">
              <a:defRPr sz="4000">
                <a:solidFill>
                  <a:schemeClr val="tx1"/>
                </a:solidFill>
                <a:latin typeface="Arial" charset="0"/>
                <a:ea typeface="ＭＳ Ｐゴシック" charset="0"/>
              </a:defRPr>
            </a:lvl3pPr>
            <a:lvl4pPr marL="1600200" indent="-228600" defTabSz="933450">
              <a:defRPr sz="4000">
                <a:solidFill>
                  <a:schemeClr val="tx1"/>
                </a:solidFill>
                <a:latin typeface="Arial" charset="0"/>
                <a:ea typeface="ＭＳ Ｐゴシック" charset="0"/>
              </a:defRPr>
            </a:lvl4pPr>
            <a:lvl5pPr marL="2057400" indent="-228600" defTabSz="933450">
              <a:defRPr sz="4000">
                <a:solidFill>
                  <a:schemeClr val="tx1"/>
                </a:solidFill>
                <a:latin typeface="Arial" charset="0"/>
                <a:ea typeface="ＭＳ Ｐゴシック" charset="0"/>
              </a:defRPr>
            </a:lvl5pPr>
            <a:lvl6pPr marL="2514600" indent="-228600" algn="ctr" defTabSz="933450" eaLnBrk="0" fontAlgn="base" hangingPunct="0">
              <a:spcBef>
                <a:spcPct val="0"/>
              </a:spcBef>
              <a:spcAft>
                <a:spcPct val="0"/>
              </a:spcAft>
              <a:defRPr sz="4000">
                <a:solidFill>
                  <a:schemeClr val="tx1"/>
                </a:solidFill>
                <a:latin typeface="Arial" charset="0"/>
                <a:ea typeface="ＭＳ Ｐゴシック" charset="0"/>
              </a:defRPr>
            </a:lvl6pPr>
            <a:lvl7pPr marL="2971800" indent="-228600" algn="ctr" defTabSz="933450" eaLnBrk="0" fontAlgn="base" hangingPunct="0">
              <a:spcBef>
                <a:spcPct val="0"/>
              </a:spcBef>
              <a:spcAft>
                <a:spcPct val="0"/>
              </a:spcAft>
              <a:defRPr sz="4000">
                <a:solidFill>
                  <a:schemeClr val="tx1"/>
                </a:solidFill>
                <a:latin typeface="Arial" charset="0"/>
                <a:ea typeface="ＭＳ Ｐゴシック" charset="0"/>
              </a:defRPr>
            </a:lvl7pPr>
            <a:lvl8pPr marL="3429000" indent="-228600" algn="ctr" defTabSz="933450" eaLnBrk="0" fontAlgn="base" hangingPunct="0">
              <a:spcBef>
                <a:spcPct val="0"/>
              </a:spcBef>
              <a:spcAft>
                <a:spcPct val="0"/>
              </a:spcAft>
              <a:defRPr sz="4000">
                <a:solidFill>
                  <a:schemeClr val="tx1"/>
                </a:solidFill>
                <a:latin typeface="Arial" charset="0"/>
                <a:ea typeface="ＭＳ Ｐゴシック" charset="0"/>
              </a:defRPr>
            </a:lvl8pPr>
            <a:lvl9pPr marL="3886200" indent="-228600" algn="ctr" defTabSz="933450" eaLnBrk="0" fontAlgn="base" hangingPunct="0">
              <a:spcBef>
                <a:spcPct val="0"/>
              </a:spcBef>
              <a:spcAft>
                <a:spcPct val="0"/>
              </a:spcAft>
              <a:defRPr sz="4000">
                <a:solidFill>
                  <a:schemeClr val="tx1"/>
                </a:solidFill>
                <a:latin typeface="Arial" charset="0"/>
                <a:ea typeface="ＭＳ Ｐゴシック" charset="0"/>
              </a:defRPr>
            </a:lvl9pPr>
          </a:lstStyle>
          <a:p>
            <a:fld id="{58E167BA-AAC1-6B4F-AD81-D4C94A9928C7}" type="slidenum">
              <a:rPr lang="en-US" sz="1200">
                <a:latin typeface="Times New Roman" charset="0"/>
              </a:rPr>
              <a:pPr/>
              <a:t>2</a:t>
            </a:fld>
            <a:endParaRPr lang="en-US" sz="1200">
              <a:latin typeface="Times New Roman" charset="0"/>
            </a:endParaRPr>
          </a:p>
        </p:txBody>
      </p:sp>
      <p:sp>
        <p:nvSpPr>
          <p:cNvPr id="1341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0483"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3"/>
          <p:cNvSpPr>
            <a:spLocks noGrp="1" noChangeArrowheads="1"/>
          </p:cNvSpPr>
          <p:nvPr>
            <p:ph type="sldNum" sz="quarter" idx="5"/>
          </p:nvPr>
        </p:nvSpPr>
        <p:spPr>
          <a:noFill/>
        </p:spPr>
        <p:txBody>
          <a:bodyPr/>
          <a:lstStyle>
            <a:lvl1pPr defTabSz="933450">
              <a:defRPr sz="4000">
                <a:solidFill>
                  <a:schemeClr val="tx1"/>
                </a:solidFill>
                <a:latin typeface="Arial" charset="0"/>
                <a:ea typeface="ＭＳ Ｐゴシック" charset="0"/>
                <a:cs typeface="ＭＳ Ｐゴシック" charset="0"/>
              </a:defRPr>
            </a:lvl1pPr>
            <a:lvl2pPr marL="742950" indent="-285750" defTabSz="933450">
              <a:defRPr sz="4000">
                <a:solidFill>
                  <a:schemeClr val="tx1"/>
                </a:solidFill>
                <a:latin typeface="Arial" charset="0"/>
                <a:ea typeface="ＭＳ Ｐゴシック" charset="0"/>
              </a:defRPr>
            </a:lvl2pPr>
            <a:lvl3pPr marL="1143000" indent="-228600" defTabSz="933450">
              <a:defRPr sz="4000">
                <a:solidFill>
                  <a:schemeClr val="tx1"/>
                </a:solidFill>
                <a:latin typeface="Arial" charset="0"/>
                <a:ea typeface="ＭＳ Ｐゴシック" charset="0"/>
              </a:defRPr>
            </a:lvl3pPr>
            <a:lvl4pPr marL="1600200" indent="-228600" defTabSz="933450">
              <a:defRPr sz="4000">
                <a:solidFill>
                  <a:schemeClr val="tx1"/>
                </a:solidFill>
                <a:latin typeface="Arial" charset="0"/>
                <a:ea typeface="ＭＳ Ｐゴシック" charset="0"/>
              </a:defRPr>
            </a:lvl4pPr>
            <a:lvl5pPr marL="2057400" indent="-228600" defTabSz="933450">
              <a:defRPr sz="4000">
                <a:solidFill>
                  <a:schemeClr val="tx1"/>
                </a:solidFill>
                <a:latin typeface="Arial" charset="0"/>
                <a:ea typeface="ＭＳ Ｐゴシック" charset="0"/>
              </a:defRPr>
            </a:lvl5pPr>
            <a:lvl6pPr marL="2514600" indent="-228600" algn="ctr" defTabSz="933450" eaLnBrk="0" fontAlgn="base" hangingPunct="0">
              <a:spcBef>
                <a:spcPct val="0"/>
              </a:spcBef>
              <a:spcAft>
                <a:spcPct val="0"/>
              </a:spcAft>
              <a:defRPr sz="4000">
                <a:solidFill>
                  <a:schemeClr val="tx1"/>
                </a:solidFill>
                <a:latin typeface="Arial" charset="0"/>
                <a:ea typeface="ＭＳ Ｐゴシック" charset="0"/>
              </a:defRPr>
            </a:lvl6pPr>
            <a:lvl7pPr marL="2971800" indent="-228600" algn="ctr" defTabSz="933450" eaLnBrk="0" fontAlgn="base" hangingPunct="0">
              <a:spcBef>
                <a:spcPct val="0"/>
              </a:spcBef>
              <a:spcAft>
                <a:spcPct val="0"/>
              </a:spcAft>
              <a:defRPr sz="4000">
                <a:solidFill>
                  <a:schemeClr val="tx1"/>
                </a:solidFill>
                <a:latin typeface="Arial" charset="0"/>
                <a:ea typeface="ＭＳ Ｐゴシック" charset="0"/>
              </a:defRPr>
            </a:lvl7pPr>
            <a:lvl8pPr marL="3429000" indent="-228600" algn="ctr" defTabSz="933450" eaLnBrk="0" fontAlgn="base" hangingPunct="0">
              <a:spcBef>
                <a:spcPct val="0"/>
              </a:spcBef>
              <a:spcAft>
                <a:spcPct val="0"/>
              </a:spcAft>
              <a:defRPr sz="4000">
                <a:solidFill>
                  <a:schemeClr val="tx1"/>
                </a:solidFill>
                <a:latin typeface="Arial" charset="0"/>
                <a:ea typeface="ＭＳ Ｐゴシック" charset="0"/>
              </a:defRPr>
            </a:lvl8pPr>
            <a:lvl9pPr marL="3886200" indent="-228600" algn="ctr" defTabSz="933450" eaLnBrk="0" fontAlgn="base" hangingPunct="0">
              <a:spcBef>
                <a:spcPct val="0"/>
              </a:spcBef>
              <a:spcAft>
                <a:spcPct val="0"/>
              </a:spcAft>
              <a:defRPr sz="4000">
                <a:solidFill>
                  <a:schemeClr val="tx1"/>
                </a:solidFill>
                <a:latin typeface="Arial" charset="0"/>
                <a:ea typeface="ＭＳ Ｐゴシック" charset="0"/>
              </a:defRPr>
            </a:lvl9pPr>
          </a:lstStyle>
          <a:p>
            <a:fld id="{E8F52F03-0584-2444-B114-6C997528ECA9}" type="slidenum">
              <a:rPr lang="en-US" sz="1200">
                <a:latin typeface="Times New Roman" charset="0"/>
              </a:rPr>
              <a:pPr/>
              <a:t>3</a:t>
            </a:fld>
            <a:endParaRPr lang="en-US" sz="1200">
              <a:latin typeface="Times New Roman" charset="0"/>
            </a:endParaRPr>
          </a:p>
        </p:txBody>
      </p:sp>
      <p:sp>
        <p:nvSpPr>
          <p:cNvPr id="13517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531"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3"/>
          <p:cNvSpPr>
            <a:spLocks noGrp="1" noChangeArrowheads="1"/>
          </p:cNvSpPr>
          <p:nvPr>
            <p:ph type="sldNum" sz="quarter" idx="5"/>
          </p:nvPr>
        </p:nvSpPr>
        <p:spPr>
          <a:noFill/>
        </p:spPr>
        <p:txBody>
          <a:bodyPr/>
          <a:lstStyle>
            <a:lvl1pPr defTabSz="933450">
              <a:defRPr sz="4000">
                <a:solidFill>
                  <a:schemeClr val="tx1"/>
                </a:solidFill>
                <a:latin typeface="Arial" charset="0"/>
                <a:ea typeface="ＭＳ Ｐゴシック" charset="0"/>
                <a:cs typeface="ＭＳ Ｐゴシック" charset="0"/>
              </a:defRPr>
            </a:lvl1pPr>
            <a:lvl2pPr marL="742950" indent="-285750" defTabSz="933450">
              <a:defRPr sz="4000">
                <a:solidFill>
                  <a:schemeClr val="tx1"/>
                </a:solidFill>
                <a:latin typeface="Arial" charset="0"/>
                <a:ea typeface="ＭＳ Ｐゴシック" charset="0"/>
              </a:defRPr>
            </a:lvl2pPr>
            <a:lvl3pPr marL="1143000" indent="-228600" defTabSz="933450">
              <a:defRPr sz="4000">
                <a:solidFill>
                  <a:schemeClr val="tx1"/>
                </a:solidFill>
                <a:latin typeface="Arial" charset="0"/>
                <a:ea typeface="ＭＳ Ｐゴシック" charset="0"/>
              </a:defRPr>
            </a:lvl3pPr>
            <a:lvl4pPr marL="1600200" indent="-228600" defTabSz="933450">
              <a:defRPr sz="4000">
                <a:solidFill>
                  <a:schemeClr val="tx1"/>
                </a:solidFill>
                <a:latin typeface="Arial" charset="0"/>
                <a:ea typeface="ＭＳ Ｐゴシック" charset="0"/>
              </a:defRPr>
            </a:lvl4pPr>
            <a:lvl5pPr marL="2057400" indent="-228600" defTabSz="933450">
              <a:defRPr sz="4000">
                <a:solidFill>
                  <a:schemeClr val="tx1"/>
                </a:solidFill>
                <a:latin typeface="Arial" charset="0"/>
                <a:ea typeface="ＭＳ Ｐゴシック" charset="0"/>
              </a:defRPr>
            </a:lvl5pPr>
            <a:lvl6pPr marL="2514600" indent="-228600" algn="ctr" defTabSz="933450" eaLnBrk="0" fontAlgn="base" hangingPunct="0">
              <a:spcBef>
                <a:spcPct val="0"/>
              </a:spcBef>
              <a:spcAft>
                <a:spcPct val="0"/>
              </a:spcAft>
              <a:defRPr sz="4000">
                <a:solidFill>
                  <a:schemeClr val="tx1"/>
                </a:solidFill>
                <a:latin typeface="Arial" charset="0"/>
                <a:ea typeface="ＭＳ Ｐゴシック" charset="0"/>
              </a:defRPr>
            </a:lvl6pPr>
            <a:lvl7pPr marL="2971800" indent="-228600" algn="ctr" defTabSz="933450" eaLnBrk="0" fontAlgn="base" hangingPunct="0">
              <a:spcBef>
                <a:spcPct val="0"/>
              </a:spcBef>
              <a:spcAft>
                <a:spcPct val="0"/>
              </a:spcAft>
              <a:defRPr sz="4000">
                <a:solidFill>
                  <a:schemeClr val="tx1"/>
                </a:solidFill>
                <a:latin typeface="Arial" charset="0"/>
                <a:ea typeface="ＭＳ Ｐゴシック" charset="0"/>
              </a:defRPr>
            </a:lvl7pPr>
            <a:lvl8pPr marL="3429000" indent="-228600" algn="ctr" defTabSz="933450" eaLnBrk="0" fontAlgn="base" hangingPunct="0">
              <a:spcBef>
                <a:spcPct val="0"/>
              </a:spcBef>
              <a:spcAft>
                <a:spcPct val="0"/>
              </a:spcAft>
              <a:defRPr sz="4000">
                <a:solidFill>
                  <a:schemeClr val="tx1"/>
                </a:solidFill>
                <a:latin typeface="Arial" charset="0"/>
                <a:ea typeface="ＭＳ Ｐゴシック" charset="0"/>
              </a:defRPr>
            </a:lvl8pPr>
            <a:lvl9pPr marL="3886200" indent="-228600" algn="ctr" defTabSz="933450" eaLnBrk="0" fontAlgn="base" hangingPunct="0">
              <a:spcBef>
                <a:spcPct val="0"/>
              </a:spcBef>
              <a:spcAft>
                <a:spcPct val="0"/>
              </a:spcAft>
              <a:defRPr sz="4000">
                <a:solidFill>
                  <a:schemeClr val="tx1"/>
                </a:solidFill>
                <a:latin typeface="Arial" charset="0"/>
                <a:ea typeface="ＭＳ Ｐゴシック" charset="0"/>
              </a:defRPr>
            </a:lvl9pPr>
          </a:lstStyle>
          <a:p>
            <a:fld id="{E08C63A5-0703-854E-ACEC-E56252CF42C4}" type="slidenum">
              <a:rPr lang="en-US" sz="1200">
                <a:latin typeface="Times New Roman" charset="0"/>
              </a:rPr>
              <a:pPr/>
              <a:t>4</a:t>
            </a:fld>
            <a:endParaRPr lang="en-US" sz="1200">
              <a:latin typeface="Times New Roman" charset="0"/>
            </a:endParaRPr>
          </a:p>
        </p:txBody>
      </p:sp>
      <p:sp>
        <p:nvSpPr>
          <p:cNvPr id="13721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579"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3"/>
          <p:cNvSpPr>
            <a:spLocks noGrp="1" noChangeArrowheads="1"/>
          </p:cNvSpPr>
          <p:nvPr>
            <p:ph type="sldNum" sz="quarter" idx="5"/>
          </p:nvPr>
        </p:nvSpPr>
        <p:spPr>
          <a:noFill/>
        </p:spPr>
        <p:txBody>
          <a:bodyPr/>
          <a:lstStyle>
            <a:lvl1pPr defTabSz="933450">
              <a:defRPr sz="4000">
                <a:solidFill>
                  <a:schemeClr val="tx1"/>
                </a:solidFill>
                <a:latin typeface="Arial" charset="0"/>
                <a:ea typeface="ＭＳ Ｐゴシック" charset="0"/>
                <a:cs typeface="ＭＳ Ｐゴシック" charset="0"/>
              </a:defRPr>
            </a:lvl1pPr>
            <a:lvl2pPr marL="742950" indent="-285750" defTabSz="933450">
              <a:defRPr sz="4000">
                <a:solidFill>
                  <a:schemeClr val="tx1"/>
                </a:solidFill>
                <a:latin typeface="Arial" charset="0"/>
                <a:ea typeface="ＭＳ Ｐゴシック" charset="0"/>
              </a:defRPr>
            </a:lvl2pPr>
            <a:lvl3pPr marL="1143000" indent="-228600" defTabSz="933450">
              <a:defRPr sz="4000">
                <a:solidFill>
                  <a:schemeClr val="tx1"/>
                </a:solidFill>
                <a:latin typeface="Arial" charset="0"/>
                <a:ea typeface="ＭＳ Ｐゴシック" charset="0"/>
              </a:defRPr>
            </a:lvl3pPr>
            <a:lvl4pPr marL="1600200" indent="-228600" defTabSz="933450">
              <a:defRPr sz="4000">
                <a:solidFill>
                  <a:schemeClr val="tx1"/>
                </a:solidFill>
                <a:latin typeface="Arial" charset="0"/>
                <a:ea typeface="ＭＳ Ｐゴシック" charset="0"/>
              </a:defRPr>
            </a:lvl4pPr>
            <a:lvl5pPr marL="2057400" indent="-228600" defTabSz="933450">
              <a:defRPr sz="4000">
                <a:solidFill>
                  <a:schemeClr val="tx1"/>
                </a:solidFill>
                <a:latin typeface="Arial" charset="0"/>
                <a:ea typeface="ＭＳ Ｐゴシック" charset="0"/>
              </a:defRPr>
            </a:lvl5pPr>
            <a:lvl6pPr marL="2514600" indent="-228600" algn="ctr" defTabSz="933450" eaLnBrk="0" fontAlgn="base" hangingPunct="0">
              <a:spcBef>
                <a:spcPct val="0"/>
              </a:spcBef>
              <a:spcAft>
                <a:spcPct val="0"/>
              </a:spcAft>
              <a:defRPr sz="4000">
                <a:solidFill>
                  <a:schemeClr val="tx1"/>
                </a:solidFill>
                <a:latin typeface="Arial" charset="0"/>
                <a:ea typeface="ＭＳ Ｐゴシック" charset="0"/>
              </a:defRPr>
            </a:lvl6pPr>
            <a:lvl7pPr marL="2971800" indent="-228600" algn="ctr" defTabSz="933450" eaLnBrk="0" fontAlgn="base" hangingPunct="0">
              <a:spcBef>
                <a:spcPct val="0"/>
              </a:spcBef>
              <a:spcAft>
                <a:spcPct val="0"/>
              </a:spcAft>
              <a:defRPr sz="4000">
                <a:solidFill>
                  <a:schemeClr val="tx1"/>
                </a:solidFill>
                <a:latin typeface="Arial" charset="0"/>
                <a:ea typeface="ＭＳ Ｐゴシック" charset="0"/>
              </a:defRPr>
            </a:lvl7pPr>
            <a:lvl8pPr marL="3429000" indent="-228600" algn="ctr" defTabSz="933450" eaLnBrk="0" fontAlgn="base" hangingPunct="0">
              <a:spcBef>
                <a:spcPct val="0"/>
              </a:spcBef>
              <a:spcAft>
                <a:spcPct val="0"/>
              </a:spcAft>
              <a:defRPr sz="4000">
                <a:solidFill>
                  <a:schemeClr val="tx1"/>
                </a:solidFill>
                <a:latin typeface="Arial" charset="0"/>
                <a:ea typeface="ＭＳ Ｐゴシック" charset="0"/>
              </a:defRPr>
            </a:lvl8pPr>
            <a:lvl9pPr marL="3886200" indent="-228600" algn="ctr" defTabSz="933450" eaLnBrk="0" fontAlgn="base" hangingPunct="0">
              <a:spcBef>
                <a:spcPct val="0"/>
              </a:spcBef>
              <a:spcAft>
                <a:spcPct val="0"/>
              </a:spcAft>
              <a:defRPr sz="4000">
                <a:solidFill>
                  <a:schemeClr val="tx1"/>
                </a:solidFill>
                <a:latin typeface="Arial" charset="0"/>
                <a:ea typeface="ＭＳ Ｐゴシック" charset="0"/>
              </a:defRPr>
            </a:lvl9pPr>
          </a:lstStyle>
          <a:p>
            <a:fld id="{4FD22845-6734-774C-9EF3-865C8DC014C0}" type="slidenum">
              <a:rPr lang="en-US" sz="1200">
                <a:latin typeface="Times New Roman" charset="0"/>
              </a:rPr>
              <a:pPr/>
              <a:t>5</a:t>
            </a:fld>
            <a:endParaRPr lang="en-US" sz="1200">
              <a:latin typeface="Times New Roman" charset="0"/>
            </a:endParaRPr>
          </a:p>
        </p:txBody>
      </p:sp>
      <p:sp>
        <p:nvSpPr>
          <p:cNvPr id="13312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6627"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3"/>
          <p:cNvSpPr>
            <a:spLocks noGrp="1" noChangeArrowheads="1"/>
          </p:cNvSpPr>
          <p:nvPr>
            <p:ph type="sldNum" sz="quarter" idx="5"/>
          </p:nvPr>
        </p:nvSpPr>
        <p:spPr>
          <a:noFill/>
        </p:spPr>
        <p:txBody>
          <a:bodyPr/>
          <a:lstStyle>
            <a:lvl1pPr defTabSz="933450">
              <a:defRPr sz="4000">
                <a:solidFill>
                  <a:schemeClr val="tx1"/>
                </a:solidFill>
                <a:latin typeface="Arial" charset="0"/>
                <a:ea typeface="ＭＳ Ｐゴシック" charset="0"/>
                <a:cs typeface="ＭＳ Ｐゴシック" charset="0"/>
              </a:defRPr>
            </a:lvl1pPr>
            <a:lvl2pPr marL="742950" indent="-285750" defTabSz="933450">
              <a:defRPr sz="4000">
                <a:solidFill>
                  <a:schemeClr val="tx1"/>
                </a:solidFill>
                <a:latin typeface="Arial" charset="0"/>
                <a:ea typeface="ＭＳ Ｐゴシック" charset="0"/>
              </a:defRPr>
            </a:lvl2pPr>
            <a:lvl3pPr marL="1143000" indent="-228600" defTabSz="933450">
              <a:defRPr sz="4000">
                <a:solidFill>
                  <a:schemeClr val="tx1"/>
                </a:solidFill>
                <a:latin typeface="Arial" charset="0"/>
                <a:ea typeface="ＭＳ Ｐゴシック" charset="0"/>
              </a:defRPr>
            </a:lvl3pPr>
            <a:lvl4pPr marL="1600200" indent="-228600" defTabSz="933450">
              <a:defRPr sz="4000">
                <a:solidFill>
                  <a:schemeClr val="tx1"/>
                </a:solidFill>
                <a:latin typeface="Arial" charset="0"/>
                <a:ea typeface="ＭＳ Ｐゴシック" charset="0"/>
              </a:defRPr>
            </a:lvl4pPr>
            <a:lvl5pPr marL="2057400" indent="-228600" defTabSz="933450">
              <a:defRPr sz="4000">
                <a:solidFill>
                  <a:schemeClr val="tx1"/>
                </a:solidFill>
                <a:latin typeface="Arial" charset="0"/>
                <a:ea typeface="ＭＳ Ｐゴシック" charset="0"/>
              </a:defRPr>
            </a:lvl5pPr>
            <a:lvl6pPr marL="2514600" indent="-228600" algn="ctr" defTabSz="933450" eaLnBrk="0" fontAlgn="base" hangingPunct="0">
              <a:spcBef>
                <a:spcPct val="0"/>
              </a:spcBef>
              <a:spcAft>
                <a:spcPct val="0"/>
              </a:spcAft>
              <a:defRPr sz="4000">
                <a:solidFill>
                  <a:schemeClr val="tx1"/>
                </a:solidFill>
                <a:latin typeface="Arial" charset="0"/>
                <a:ea typeface="ＭＳ Ｐゴシック" charset="0"/>
              </a:defRPr>
            </a:lvl6pPr>
            <a:lvl7pPr marL="2971800" indent="-228600" algn="ctr" defTabSz="933450" eaLnBrk="0" fontAlgn="base" hangingPunct="0">
              <a:spcBef>
                <a:spcPct val="0"/>
              </a:spcBef>
              <a:spcAft>
                <a:spcPct val="0"/>
              </a:spcAft>
              <a:defRPr sz="4000">
                <a:solidFill>
                  <a:schemeClr val="tx1"/>
                </a:solidFill>
                <a:latin typeface="Arial" charset="0"/>
                <a:ea typeface="ＭＳ Ｐゴシック" charset="0"/>
              </a:defRPr>
            </a:lvl7pPr>
            <a:lvl8pPr marL="3429000" indent="-228600" algn="ctr" defTabSz="933450" eaLnBrk="0" fontAlgn="base" hangingPunct="0">
              <a:spcBef>
                <a:spcPct val="0"/>
              </a:spcBef>
              <a:spcAft>
                <a:spcPct val="0"/>
              </a:spcAft>
              <a:defRPr sz="4000">
                <a:solidFill>
                  <a:schemeClr val="tx1"/>
                </a:solidFill>
                <a:latin typeface="Arial" charset="0"/>
                <a:ea typeface="ＭＳ Ｐゴシック" charset="0"/>
              </a:defRPr>
            </a:lvl8pPr>
            <a:lvl9pPr marL="3886200" indent="-228600" algn="ctr" defTabSz="933450" eaLnBrk="0" fontAlgn="base" hangingPunct="0">
              <a:spcBef>
                <a:spcPct val="0"/>
              </a:spcBef>
              <a:spcAft>
                <a:spcPct val="0"/>
              </a:spcAft>
              <a:defRPr sz="4000">
                <a:solidFill>
                  <a:schemeClr val="tx1"/>
                </a:solidFill>
                <a:latin typeface="Arial" charset="0"/>
                <a:ea typeface="ＭＳ Ｐゴシック" charset="0"/>
              </a:defRPr>
            </a:lvl9pPr>
          </a:lstStyle>
          <a:p>
            <a:fld id="{A478487C-0957-3140-A497-1EE2D4166063}" type="slidenum">
              <a:rPr lang="en-US" sz="1200">
                <a:latin typeface="Times New Roman" charset="0"/>
              </a:rPr>
              <a:pPr/>
              <a:t>6</a:t>
            </a:fld>
            <a:endParaRPr lang="en-US" sz="1200">
              <a:latin typeface="Times New Roman" charset="0"/>
            </a:endParaRPr>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8675"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3"/>
          <p:cNvSpPr>
            <a:spLocks noGrp="1" noChangeArrowheads="1"/>
          </p:cNvSpPr>
          <p:nvPr>
            <p:ph type="sldNum" sz="quarter" idx="5"/>
          </p:nvPr>
        </p:nvSpPr>
        <p:spPr>
          <a:noFill/>
        </p:spPr>
        <p:txBody>
          <a:bodyPr/>
          <a:lstStyle>
            <a:lvl1pPr defTabSz="933450">
              <a:defRPr sz="4000">
                <a:solidFill>
                  <a:schemeClr val="tx1"/>
                </a:solidFill>
                <a:latin typeface="Arial" charset="0"/>
                <a:ea typeface="ＭＳ Ｐゴシック" charset="0"/>
                <a:cs typeface="ＭＳ Ｐゴシック" charset="0"/>
              </a:defRPr>
            </a:lvl1pPr>
            <a:lvl2pPr marL="742950" indent="-285750" defTabSz="933450">
              <a:defRPr sz="4000">
                <a:solidFill>
                  <a:schemeClr val="tx1"/>
                </a:solidFill>
                <a:latin typeface="Arial" charset="0"/>
                <a:ea typeface="ＭＳ Ｐゴシック" charset="0"/>
              </a:defRPr>
            </a:lvl2pPr>
            <a:lvl3pPr marL="1143000" indent="-228600" defTabSz="933450">
              <a:defRPr sz="4000">
                <a:solidFill>
                  <a:schemeClr val="tx1"/>
                </a:solidFill>
                <a:latin typeface="Arial" charset="0"/>
                <a:ea typeface="ＭＳ Ｐゴシック" charset="0"/>
              </a:defRPr>
            </a:lvl3pPr>
            <a:lvl4pPr marL="1600200" indent="-228600" defTabSz="933450">
              <a:defRPr sz="4000">
                <a:solidFill>
                  <a:schemeClr val="tx1"/>
                </a:solidFill>
                <a:latin typeface="Arial" charset="0"/>
                <a:ea typeface="ＭＳ Ｐゴシック" charset="0"/>
              </a:defRPr>
            </a:lvl4pPr>
            <a:lvl5pPr marL="2057400" indent="-228600" defTabSz="933450">
              <a:defRPr sz="4000">
                <a:solidFill>
                  <a:schemeClr val="tx1"/>
                </a:solidFill>
                <a:latin typeface="Arial" charset="0"/>
                <a:ea typeface="ＭＳ Ｐゴシック" charset="0"/>
              </a:defRPr>
            </a:lvl5pPr>
            <a:lvl6pPr marL="2514600" indent="-228600" algn="ctr" defTabSz="933450" eaLnBrk="0" fontAlgn="base" hangingPunct="0">
              <a:spcBef>
                <a:spcPct val="0"/>
              </a:spcBef>
              <a:spcAft>
                <a:spcPct val="0"/>
              </a:spcAft>
              <a:defRPr sz="4000">
                <a:solidFill>
                  <a:schemeClr val="tx1"/>
                </a:solidFill>
                <a:latin typeface="Arial" charset="0"/>
                <a:ea typeface="ＭＳ Ｐゴシック" charset="0"/>
              </a:defRPr>
            </a:lvl6pPr>
            <a:lvl7pPr marL="2971800" indent="-228600" algn="ctr" defTabSz="933450" eaLnBrk="0" fontAlgn="base" hangingPunct="0">
              <a:spcBef>
                <a:spcPct val="0"/>
              </a:spcBef>
              <a:spcAft>
                <a:spcPct val="0"/>
              </a:spcAft>
              <a:defRPr sz="4000">
                <a:solidFill>
                  <a:schemeClr val="tx1"/>
                </a:solidFill>
                <a:latin typeface="Arial" charset="0"/>
                <a:ea typeface="ＭＳ Ｐゴシック" charset="0"/>
              </a:defRPr>
            </a:lvl7pPr>
            <a:lvl8pPr marL="3429000" indent="-228600" algn="ctr" defTabSz="933450" eaLnBrk="0" fontAlgn="base" hangingPunct="0">
              <a:spcBef>
                <a:spcPct val="0"/>
              </a:spcBef>
              <a:spcAft>
                <a:spcPct val="0"/>
              </a:spcAft>
              <a:defRPr sz="4000">
                <a:solidFill>
                  <a:schemeClr val="tx1"/>
                </a:solidFill>
                <a:latin typeface="Arial" charset="0"/>
                <a:ea typeface="ＭＳ Ｐゴシック" charset="0"/>
              </a:defRPr>
            </a:lvl8pPr>
            <a:lvl9pPr marL="3886200" indent="-228600" algn="ctr" defTabSz="933450" eaLnBrk="0" fontAlgn="base" hangingPunct="0">
              <a:spcBef>
                <a:spcPct val="0"/>
              </a:spcBef>
              <a:spcAft>
                <a:spcPct val="0"/>
              </a:spcAft>
              <a:defRPr sz="4000">
                <a:solidFill>
                  <a:schemeClr val="tx1"/>
                </a:solidFill>
                <a:latin typeface="Arial" charset="0"/>
                <a:ea typeface="ＭＳ Ｐゴシック" charset="0"/>
              </a:defRPr>
            </a:lvl9pPr>
          </a:lstStyle>
          <a:p>
            <a:fld id="{D586CA5D-06C7-9048-A8B8-01BE94C59D65}" type="slidenum">
              <a:rPr lang="en-US" sz="1200">
                <a:latin typeface="Times New Roman" charset="0"/>
              </a:rPr>
              <a:pPr/>
              <a:t>7</a:t>
            </a:fld>
            <a:endParaRPr lang="en-US" sz="1200">
              <a:latin typeface="Times New Roman" charset="0"/>
            </a:endParaRPr>
          </a:p>
        </p:txBody>
      </p:sp>
      <p:sp>
        <p:nvSpPr>
          <p:cNvPr id="13926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0723"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3"/>
          <p:cNvSpPr>
            <a:spLocks noGrp="1" noChangeArrowheads="1"/>
          </p:cNvSpPr>
          <p:nvPr>
            <p:ph type="sldNum" sz="quarter" idx="5"/>
          </p:nvPr>
        </p:nvSpPr>
        <p:spPr>
          <a:noFill/>
        </p:spPr>
        <p:txBody>
          <a:bodyPr/>
          <a:lstStyle>
            <a:lvl1pPr defTabSz="933450">
              <a:defRPr sz="4000">
                <a:solidFill>
                  <a:schemeClr val="tx1"/>
                </a:solidFill>
                <a:latin typeface="Arial" charset="0"/>
                <a:ea typeface="ＭＳ Ｐゴシック" charset="0"/>
                <a:cs typeface="ＭＳ Ｐゴシック" charset="0"/>
              </a:defRPr>
            </a:lvl1pPr>
            <a:lvl2pPr marL="742950" indent="-285750" defTabSz="933450">
              <a:defRPr sz="4000">
                <a:solidFill>
                  <a:schemeClr val="tx1"/>
                </a:solidFill>
                <a:latin typeface="Arial" charset="0"/>
                <a:ea typeface="ＭＳ Ｐゴシック" charset="0"/>
              </a:defRPr>
            </a:lvl2pPr>
            <a:lvl3pPr marL="1143000" indent="-228600" defTabSz="933450">
              <a:defRPr sz="4000">
                <a:solidFill>
                  <a:schemeClr val="tx1"/>
                </a:solidFill>
                <a:latin typeface="Arial" charset="0"/>
                <a:ea typeface="ＭＳ Ｐゴシック" charset="0"/>
              </a:defRPr>
            </a:lvl3pPr>
            <a:lvl4pPr marL="1600200" indent="-228600" defTabSz="933450">
              <a:defRPr sz="4000">
                <a:solidFill>
                  <a:schemeClr val="tx1"/>
                </a:solidFill>
                <a:latin typeface="Arial" charset="0"/>
                <a:ea typeface="ＭＳ Ｐゴシック" charset="0"/>
              </a:defRPr>
            </a:lvl4pPr>
            <a:lvl5pPr marL="2057400" indent="-228600" defTabSz="933450">
              <a:defRPr sz="4000">
                <a:solidFill>
                  <a:schemeClr val="tx1"/>
                </a:solidFill>
                <a:latin typeface="Arial" charset="0"/>
                <a:ea typeface="ＭＳ Ｐゴシック" charset="0"/>
              </a:defRPr>
            </a:lvl5pPr>
            <a:lvl6pPr marL="2514600" indent="-228600" algn="ctr" defTabSz="933450" eaLnBrk="0" fontAlgn="base" hangingPunct="0">
              <a:spcBef>
                <a:spcPct val="0"/>
              </a:spcBef>
              <a:spcAft>
                <a:spcPct val="0"/>
              </a:spcAft>
              <a:defRPr sz="4000">
                <a:solidFill>
                  <a:schemeClr val="tx1"/>
                </a:solidFill>
                <a:latin typeface="Arial" charset="0"/>
                <a:ea typeface="ＭＳ Ｐゴシック" charset="0"/>
              </a:defRPr>
            </a:lvl6pPr>
            <a:lvl7pPr marL="2971800" indent="-228600" algn="ctr" defTabSz="933450" eaLnBrk="0" fontAlgn="base" hangingPunct="0">
              <a:spcBef>
                <a:spcPct val="0"/>
              </a:spcBef>
              <a:spcAft>
                <a:spcPct val="0"/>
              </a:spcAft>
              <a:defRPr sz="4000">
                <a:solidFill>
                  <a:schemeClr val="tx1"/>
                </a:solidFill>
                <a:latin typeface="Arial" charset="0"/>
                <a:ea typeface="ＭＳ Ｐゴシック" charset="0"/>
              </a:defRPr>
            </a:lvl7pPr>
            <a:lvl8pPr marL="3429000" indent="-228600" algn="ctr" defTabSz="933450" eaLnBrk="0" fontAlgn="base" hangingPunct="0">
              <a:spcBef>
                <a:spcPct val="0"/>
              </a:spcBef>
              <a:spcAft>
                <a:spcPct val="0"/>
              </a:spcAft>
              <a:defRPr sz="4000">
                <a:solidFill>
                  <a:schemeClr val="tx1"/>
                </a:solidFill>
                <a:latin typeface="Arial" charset="0"/>
                <a:ea typeface="ＭＳ Ｐゴシック" charset="0"/>
              </a:defRPr>
            </a:lvl8pPr>
            <a:lvl9pPr marL="3886200" indent="-228600" algn="ctr" defTabSz="933450" eaLnBrk="0" fontAlgn="base" hangingPunct="0">
              <a:spcBef>
                <a:spcPct val="0"/>
              </a:spcBef>
              <a:spcAft>
                <a:spcPct val="0"/>
              </a:spcAft>
              <a:defRPr sz="4000">
                <a:solidFill>
                  <a:schemeClr val="tx1"/>
                </a:solidFill>
                <a:latin typeface="Arial" charset="0"/>
                <a:ea typeface="ＭＳ Ｐゴシック" charset="0"/>
              </a:defRPr>
            </a:lvl9pPr>
          </a:lstStyle>
          <a:p>
            <a:fld id="{509099C8-3D14-6540-A48E-428744F1F6C4}" type="slidenum">
              <a:rPr lang="en-US" sz="1200">
                <a:latin typeface="Times New Roman" charset="0"/>
              </a:rPr>
              <a:pPr/>
              <a:t>8</a:t>
            </a:fld>
            <a:endParaRPr lang="en-US" sz="1200">
              <a:latin typeface="Times New Roman" charset="0"/>
            </a:endParaRPr>
          </a:p>
        </p:txBody>
      </p:sp>
      <p:sp>
        <p:nvSpPr>
          <p:cNvPr id="14131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2771" name="Rectangle 3"/>
          <p:cNvSpPr>
            <a:spLocks noGrp="1" noChangeArrowheads="1"/>
          </p:cNvSpPr>
          <p:nvPr>
            <p:ph type="body" idx="1"/>
          </p:nvPr>
        </p:nvSpPr>
        <p:spPr>
          <a:noFill/>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4400550" cy="9144000"/>
            <a:chOff x="0" y="0"/>
            <a:chExt cx="3696" cy="4320"/>
          </a:xfrm>
        </p:grpSpPr>
        <p:sp>
          <p:nvSpPr>
            <p:cNvPr id="5" name="Rectangle 3"/>
            <p:cNvSpPr>
              <a:spLocks noChangeArrowheads="1"/>
            </p:cNvSpPr>
            <p:nvPr/>
          </p:nvSpPr>
          <p:spPr bwMode="auto">
            <a:xfrm>
              <a:off x="0" y="0"/>
              <a:ext cx="2880" cy="432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kumimoji="1" lang="en-US" sz="2400">
                <a:latin typeface="Times New Roman" charset="0"/>
                <a:cs typeface="+mn-cs"/>
              </a:endParaRPr>
            </a:p>
          </p:txBody>
        </p:sp>
        <p:sp>
          <p:nvSpPr>
            <p:cNvPr id="6" name="AutoShape 4"/>
            <p:cNvSpPr>
              <a:spLocks noChangeArrowheads="1"/>
            </p:cNvSpPr>
            <p:nvPr/>
          </p:nvSpPr>
          <p:spPr bwMode="white">
            <a:xfrm>
              <a:off x="432" y="624"/>
              <a:ext cx="3264" cy="1200"/>
            </a:xfrm>
            <a:prstGeom prst="roundRect">
              <a:avLst>
                <a:gd name="adj" fmla="val 50000"/>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kumimoji="1" lang="en-US" sz="2400">
                <a:latin typeface="Times New Roman" charset="0"/>
                <a:cs typeface="+mn-cs"/>
              </a:endParaRPr>
            </a:p>
          </p:txBody>
        </p:sp>
      </p:grpSp>
      <p:grpSp>
        <p:nvGrpSpPr>
          <p:cNvPr id="7" name="Group 5"/>
          <p:cNvGrpSpPr>
            <a:grpSpLocks/>
          </p:cNvGrpSpPr>
          <p:nvPr/>
        </p:nvGrpSpPr>
        <p:grpSpPr bwMode="auto">
          <a:xfrm>
            <a:off x="2724150" y="6519863"/>
            <a:ext cx="3657600" cy="425450"/>
            <a:chOff x="2288" y="3080"/>
            <a:chExt cx="3072" cy="201"/>
          </a:xfrm>
        </p:grpSpPr>
        <p:sp>
          <p:nvSpPr>
            <p:cNvPr id="8" name="AutoShape 6"/>
            <p:cNvSpPr>
              <a:spLocks noChangeArrowheads="1"/>
            </p:cNvSpPr>
            <p:nvPr/>
          </p:nvSpPr>
          <p:spPr bwMode="auto">
            <a:xfrm flipH="1">
              <a:off x="2288" y="3080"/>
              <a:ext cx="2915" cy="200"/>
            </a:xfrm>
            <a:prstGeom prst="roundRect">
              <a:avLst>
                <a:gd name="adj" fmla="val 0"/>
              </a:avLst>
            </a:pr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9" name="AutoShape 7"/>
            <p:cNvSpPr>
              <a:spLocks noChangeArrowheads="1"/>
            </p:cNvSpPr>
            <p:nvPr/>
          </p:nvSpPr>
          <p:spPr bwMode="auto">
            <a:xfrm>
              <a:off x="5196" y="3080"/>
              <a:ext cx="164" cy="201"/>
            </a:xfrm>
            <a:prstGeom prst="flowChartDelay">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80904" name="Rectangle 8"/>
          <p:cNvSpPr>
            <a:spLocks noGrp="1" noChangeArrowheads="1"/>
          </p:cNvSpPr>
          <p:nvPr>
            <p:ph type="subTitle" idx="1"/>
          </p:nvPr>
        </p:nvSpPr>
        <p:spPr>
          <a:xfrm>
            <a:off x="3505200" y="3903663"/>
            <a:ext cx="3009900" cy="2428875"/>
          </a:xfrm>
        </p:spPr>
        <p:txBody>
          <a:bodyPr anchor="b"/>
          <a:lstStyle>
            <a:lvl1pPr marL="0" indent="0">
              <a:buFont typeface="Wingdings" charset="0"/>
              <a:buNone/>
              <a:defRPr>
                <a:solidFill>
                  <a:schemeClr val="tx2"/>
                </a:solidFill>
              </a:defRPr>
            </a:lvl1pPr>
          </a:lstStyle>
          <a:p>
            <a:pPr lvl="0"/>
            <a:r>
              <a:rPr lang="en-US" noProof="0" smtClean="0"/>
              <a:t>Click to edit Master subtitle style</a:t>
            </a:r>
          </a:p>
        </p:txBody>
      </p:sp>
      <p:sp>
        <p:nvSpPr>
          <p:cNvPr id="80908" name="AutoShape 12"/>
          <p:cNvSpPr>
            <a:spLocks noGrp="1" noChangeArrowheads="1"/>
          </p:cNvSpPr>
          <p:nvPr>
            <p:ph type="ctrTitle" sz="quarter"/>
          </p:nvPr>
        </p:nvSpPr>
        <p:spPr>
          <a:xfrm>
            <a:off x="514350" y="1320800"/>
            <a:ext cx="6172200" cy="2540000"/>
          </a:xfrm>
          <a:prstGeom prst="roundRect">
            <a:avLst>
              <a:gd name="adj" fmla="val 50000"/>
            </a:avLst>
          </a:prstGeom>
        </p:spPr>
        <p:txBody>
          <a:bodyPr anchor="ctr"/>
          <a:lstStyle>
            <a:lvl1pPr algn="ctr">
              <a:defRPr>
                <a:solidFill>
                  <a:schemeClr val="tx1"/>
                </a:solidFill>
              </a:defRPr>
            </a:lvl1pPr>
          </a:lstStyle>
          <a:p>
            <a:pPr lvl="0"/>
            <a:r>
              <a:rPr lang="en-US" noProof="0" smtClean="0"/>
              <a:t>Click to edit Master title style</a:t>
            </a:r>
          </a:p>
        </p:txBody>
      </p:sp>
      <p:sp>
        <p:nvSpPr>
          <p:cNvPr id="10" name="Rectangle 9"/>
          <p:cNvSpPr>
            <a:spLocks noGrp="1" noChangeArrowheads="1"/>
          </p:cNvSpPr>
          <p:nvPr>
            <p:ph type="dt" sz="quarter" idx="10"/>
          </p:nvPr>
        </p:nvSpPr>
        <p:spPr/>
        <p:txBody>
          <a:bodyPr/>
          <a:lstStyle>
            <a:lvl1pPr>
              <a:defRPr>
                <a:solidFill>
                  <a:schemeClr val="bg1"/>
                </a:solidFill>
              </a:defRPr>
            </a:lvl1pPr>
          </a:lstStyle>
          <a:p>
            <a:pPr>
              <a:defRPr/>
            </a:pPr>
            <a:endParaRPr lang="en-US"/>
          </a:p>
        </p:txBody>
      </p:sp>
      <p:sp>
        <p:nvSpPr>
          <p:cNvPr id="11" name="Rectangle 10"/>
          <p:cNvSpPr>
            <a:spLocks noGrp="1" noChangeArrowheads="1"/>
          </p:cNvSpPr>
          <p:nvPr>
            <p:ph type="ftr" sz="quarter" idx="11"/>
          </p:nvPr>
        </p:nvSpPr>
        <p:spPr/>
        <p:txBody>
          <a:bodyPr/>
          <a:lstStyle>
            <a:lvl1pPr algn="r">
              <a:defRPr/>
            </a:lvl1pPr>
          </a:lstStyle>
          <a:p>
            <a:pPr>
              <a:defRPr/>
            </a:pPr>
            <a:endParaRPr lang="en-US"/>
          </a:p>
        </p:txBody>
      </p:sp>
      <p:sp>
        <p:nvSpPr>
          <p:cNvPr id="12" name="Rectangle 11"/>
          <p:cNvSpPr>
            <a:spLocks noGrp="1" noChangeArrowheads="1"/>
          </p:cNvSpPr>
          <p:nvPr>
            <p:ph type="sldNum" sz="quarter" idx="12"/>
          </p:nvPr>
        </p:nvSpPr>
        <p:spPr>
          <a:xfrm>
            <a:off x="57150" y="8331200"/>
            <a:ext cx="441325" cy="652463"/>
          </a:xfrm>
        </p:spPr>
        <p:txBody>
          <a:bodyPr anchorCtr="0"/>
          <a:lstStyle>
            <a:lvl1pPr>
              <a:defRPr/>
            </a:lvl1pPr>
          </a:lstStyle>
          <a:p>
            <a:pPr>
              <a:defRPr/>
            </a:pPr>
            <a:fld id="{069B9A56-10F2-974E-A133-BD64362121A5}" type="slidenum">
              <a:rPr lang="en-US"/>
              <a:pPr>
                <a:defRPr/>
              </a:pPr>
              <a:t>‹#›</a:t>
            </a:fld>
            <a:endParaRPr lang="en-US"/>
          </a:p>
        </p:txBody>
      </p:sp>
    </p:spTree>
    <p:extLst>
      <p:ext uri="{BB962C8B-B14F-4D97-AF65-F5344CB8AC3E}">
        <p14:creationId xmlns:p14="http://schemas.microsoft.com/office/powerpoint/2010/main" val="47872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7EE74037-06DF-1C48-9C69-79812D0B6046}" type="slidenum">
              <a:rPr lang="en-US"/>
              <a:pPr>
                <a:defRPr/>
              </a:pPr>
              <a:t>‹#›</a:t>
            </a:fld>
            <a:endParaRPr lang="en-US"/>
          </a:p>
        </p:txBody>
      </p:sp>
    </p:spTree>
    <p:extLst>
      <p:ext uri="{BB962C8B-B14F-4D97-AF65-F5344CB8AC3E}">
        <p14:creationId xmlns:p14="http://schemas.microsoft.com/office/powerpoint/2010/main" val="2680405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29200" y="1016000"/>
            <a:ext cx="1485900" cy="7099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71500" y="1016000"/>
            <a:ext cx="4305300" cy="7099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F8A6F0E3-AD84-1C40-9923-E702741ED706}" type="slidenum">
              <a:rPr lang="en-US"/>
              <a:pPr>
                <a:defRPr/>
              </a:pPr>
              <a:t>‹#›</a:t>
            </a:fld>
            <a:endParaRPr lang="en-US"/>
          </a:p>
        </p:txBody>
      </p:sp>
    </p:spTree>
    <p:extLst>
      <p:ext uri="{BB962C8B-B14F-4D97-AF65-F5344CB8AC3E}">
        <p14:creationId xmlns:p14="http://schemas.microsoft.com/office/powerpoint/2010/main" val="2729312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1016000"/>
            <a:ext cx="5943600" cy="1524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28650" y="3149600"/>
            <a:ext cx="2808288" cy="4965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589338" y="3149600"/>
            <a:ext cx="2809875" cy="4965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74DCE445-340C-2545-BC0F-E143EA5F55C4}" type="slidenum">
              <a:rPr lang="en-US"/>
              <a:pPr>
                <a:defRPr/>
              </a:pPr>
              <a:t>‹#›</a:t>
            </a:fld>
            <a:endParaRPr lang="en-US"/>
          </a:p>
        </p:txBody>
      </p:sp>
    </p:spTree>
    <p:extLst>
      <p:ext uri="{BB962C8B-B14F-4D97-AF65-F5344CB8AC3E}">
        <p14:creationId xmlns:p14="http://schemas.microsoft.com/office/powerpoint/2010/main" val="127438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71500" y="1016000"/>
            <a:ext cx="5943600" cy="7099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BE2D5CC2-F53E-F342-8A73-5BDB9358BBF1}" type="slidenum">
              <a:rPr lang="en-US"/>
              <a:pPr>
                <a:defRPr/>
              </a:pPr>
              <a:t>‹#›</a:t>
            </a:fld>
            <a:endParaRPr lang="en-US"/>
          </a:p>
        </p:txBody>
      </p:sp>
    </p:spTree>
    <p:extLst>
      <p:ext uri="{BB962C8B-B14F-4D97-AF65-F5344CB8AC3E}">
        <p14:creationId xmlns:p14="http://schemas.microsoft.com/office/powerpoint/2010/main" val="1519917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5C783BEC-E6B6-CB4F-BD6A-6B3EF48FBE02}" type="slidenum">
              <a:rPr lang="en-US"/>
              <a:pPr>
                <a:defRPr/>
              </a:pPr>
              <a:t>‹#›</a:t>
            </a:fld>
            <a:endParaRPr lang="en-US"/>
          </a:p>
        </p:txBody>
      </p:sp>
    </p:spTree>
    <p:extLst>
      <p:ext uri="{BB962C8B-B14F-4D97-AF65-F5344CB8AC3E}">
        <p14:creationId xmlns:p14="http://schemas.microsoft.com/office/powerpoint/2010/main" val="3264651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338" y="5875338"/>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338" y="3875088"/>
            <a:ext cx="5829300" cy="20002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3B66B565-E913-9046-A96B-1D7127AEFFB3}" type="slidenum">
              <a:rPr lang="en-US"/>
              <a:pPr>
                <a:defRPr/>
              </a:pPr>
              <a:t>‹#›</a:t>
            </a:fld>
            <a:endParaRPr lang="en-US"/>
          </a:p>
        </p:txBody>
      </p:sp>
    </p:spTree>
    <p:extLst>
      <p:ext uri="{BB962C8B-B14F-4D97-AF65-F5344CB8AC3E}">
        <p14:creationId xmlns:p14="http://schemas.microsoft.com/office/powerpoint/2010/main" val="2237441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3149600"/>
            <a:ext cx="2808288"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589338" y="3149600"/>
            <a:ext cx="2809875"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733E5865-CF8F-F249-A99C-66696A1F9596}" type="slidenum">
              <a:rPr lang="en-US"/>
              <a:pPr>
                <a:defRPr/>
              </a:pPr>
              <a:t>‹#›</a:t>
            </a:fld>
            <a:endParaRPr lang="en-US"/>
          </a:p>
        </p:txBody>
      </p:sp>
    </p:spTree>
    <p:extLst>
      <p:ext uri="{BB962C8B-B14F-4D97-AF65-F5344CB8AC3E}">
        <p14:creationId xmlns:p14="http://schemas.microsoft.com/office/powerpoint/2010/main" val="2229765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713"/>
            <a:ext cx="6172200" cy="1524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4563"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4563"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0A9F4B6C-ECA3-0C48-BA09-C1F7C3180143}" type="slidenum">
              <a:rPr lang="en-US"/>
              <a:pPr>
                <a:defRPr/>
              </a:pPr>
              <a:t>‹#›</a:t>
            </a:fld>
            <a:endParaRPr lang="en-US"/>
          </a:p>
        </p:txBody>
      </p:sp>
    </p:spTree>
    <p:extLst>
      <p:ext uri="{BB962C8B-B14F-4D97-AF65-F5344CB8AC3E}">
        <p14:creationId xmlns:p14="http://schemas.microsoft.com/office/powerpoint/2010/main" val="494276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41C1246B-2B97-F14C-9230-D57316B21D90}" type="slidenum">
              <a:rPr lang="en-US"/>
              <a:pPr>
                <a:defRPr/>
              </a:pPr>
              <a:t>‹#›</a:t>
            </a:fld>
            <a:endParaRPr lang="en-US"/>
          </a:p>
        </p:txBody>
      </p:sp>
    </p:spTree>
    <p:extLst>
      <p:ext uri="{BB962C8B-B14F-4D97-AF65-F5344CB8AC3E}">
        <p14:creationId xmlns:p14="http://schemas.microsoft.com/office/powerpoint/2010/main" val="532381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0AC7C92E-5548-4444-AD4B-244024994080}" type="slidenum">
              <a:rPr lang="en-US"/>
              <a:pPr>
                <a:defRPr/>
              </a:pPr>
              <a:t>‹#›</a:t>
            </a:fld>
            <a:endParaRPr lang="en-US"/>
          </a:p>
        </p:txBody>
      </p:sp>
    </p:spTree>
    <p:extLst>
      <p:ext uri="{BB962C8B-B14F-4D97-AF65-F5344CB8AC3E}">
        <p14:creationId xmlns:p14="http://schemas.microsoft.com/office/powerpoint/2010/main" val="1400865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3538"/>
            <a:ext cx="2255838" cy="154940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8" y="363538"/>
            <a:ext cx="3833812" cy="7804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0" y="1912938"/>
            <a:ext cx="2255838" cy="6254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EFDFDE54-6B04-064B-A637-6AC87A304169}" type="slidenum">
              <a:rPr lang="en-US"/>
              <a:pPr>
                <a:defRPr/>
              </a:pPr>
              <a:t>‹#›</a:t>
            </a:fld>
            <a:endParaRPr lang="en-US"/>
          </a:p>
        </p:txBody>
      </p:sp>
    </p:spTree>
    <p:extLst>
      <p:ext uri="{BB962C8B-B14F-4D97-AF65-F5344CB8AC3E}">
        <p14:creationId xmlns:p14="http://schemas.microsoft.com/office/powerpoint/2010/main" val="443784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613" y="6400800"/>
            <a:ext cx="4114800" cy="755650"/>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344613" y="7156450"/>
            <a:ext cx="4114800" cy="1073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1D56AC44-2D47-6240-8449-788ABE0ECBC5}" type="slidenum">
              <a:rPr lang="en-US"/>
              <a:pPr>
                <a:defRPr/>
              </a:pPr>
              <a:t>‹#›</a:t>
            </a:fld>
            <a:endParaRPr lang="en-US"/>
          </a:p>
        </p:txBody>
      </p:sp>
    </p:spTree>
    <p:extLst>
      <p:ext uri="{BB962C8B-B14F-4D97-AF65-F5344CB8AC3E}">
        <p14:creationId xmlns:p14="http://schemas.microsoft.com/office/powerpoint/2010/main" val="82210369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5715000" cy="9144000"/>
            <a:chOff x="0" y="0"/>
            <a:chExt cx="4800" cy="4320"/>
          </a:xfrm>
        </p:grpSpPr>
        <p:grpSp>
          <p:nvGrpSpPr>
            <p:cNvPr id="1032" name="Group 3"/>
            <p:cNvGrpSpPr>
              <a:grpSpLocks/>
            </p:cNvGrpSpPr>
            <p:nvPr userDrawn="1"/>
          </p:nvGrpSpPr>
          <p:grpSpPr bwMode="auto">
            <a:xfrm>
              <a:off x="0" y="0"/>
              <a:ext cx="2016" cy="4320"/>
              <a:chOff x="0" y="0"/>
              <a:chExt cx="2016" cy="4320"/>
            </a:xfrm>
          </p:grpSpPr>
          <p:sp>
            <p:nvSpPr>
              <p:cNvPr id="79876" name="Rectangle 4"/>
              <p:cNvSpPr>
                <a:spLocks noChangeArrowheads="1"/>
              </p:cNvSpPr>
              <p:nvPr userDrawn="1"/>
            </p:nvSpPr>
            <p:spPr bwMode="auto">
              <a:xfrm>
                <a:off x="0" y="0"/>
                <a:ext cx="480" cy="432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9877" name="Freeform 5"/>
              <p:cNvSpPr>
                <a:spLocks/>
              </p:cNvSpPr>
              <p:nvPr userDrawn="1"/>
            </p:nvSpPr>
            <p:spPr bwMode="auto">
              <a:xfrm>
                <a:off x="288" y="0"/>
                <a:ext cx="1728" cy="735"/>
              </a:xfrm>
              <a:custGeom>
                <a:avLst/>
                <a:gdLst>
                  <a:gd name="T0" fmla="*/ 1728 w 1728"/>
                  <a:gd name="T1" fmla="*/ 0 h 735"/>
                  <a:gd name="T2" fmla="*/ 1728 w 1728"/>
                  <a:gd name="T3" fmla="*/ 480 h 735"/>
                  <a:gd name="T4" fmla="*/ 380 w 1728"/>
                  <a:gd name="T5" fmla="*/ 482 h 735"/>
                  <a:gd name="T6" fmla="*/ 354 w 1728"/>
                  <a:gd name="T7" fmla="*/ 480 h 735"/>
                  <a:gd name="T8" fmla="*/ 308 w 1728"/>
                  <a:gd name="T9" fmla="*/ 489 h 735"/>
                  <a:gd name="T10" fmla="*/ 246 w 1728"/>
                  <a:gd name="T11" fmla="*/ 531 h 735"/>
                  <a:gd name="T12" fmla="*/ 206 w 1728"/>
                  <a:gd name="T13" fmla="*/ 597 h 735"/>
                  <a:gd name="T14" fmla="*/ 192 w 1728"/>
                  <a:gd name="T15" fmla="*/ 666 h 735"/>
                  <a:gd name="T16" fmla="*/ 192 w 1728"/>
                  <a:gd name="T17" fmla="*/ 735 h 735"/>
                  <a:gd name="T18" fmla="*/ 0 w 1728"/>
                  <a:gd name="T19" fmla="*/ 735 h 735"/>
                  <a:gd name="T20" fmla="*/ 0 w 1728"/>
                  <a:gd name="T21" fmla="*/ 480 h 735"/>
                  <a:gd name="T22" fmla="*/ 0 w 1728"/>
                  <a:gd name="T23" fmla="*/ 0 h 735"/>
                  <a:gd name="T24" fmla="*/ 1728 w 1728"/>
                  <a:gd name="T25"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a:noFill/>
              </a:ln>
              <a:effectLst/>
              <a:extLs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lstStyle/>
              <a:p>
                <a:pPr>
                  <a:defRPr/>
                </a:pPr>
                <a:endParaRPr lang="en-US">
                  <a:cs typeface="+mn-cs"/>
                </a:endParaRPr>
              </a:p>
            </p:txBody>
          </p:sp>
        </p:grpSp>
        <p:grpSp>
          <p:nvGrpSpPr>
            <p:cNvPr id="1033" name="Group 6"/>
            <p:cNvGrpSpPr>
              <a:grpSpLocks/>
            </p:cNvGrpSpPr>
            <p:nvPr/>
          </p:nvGrpSpPr>
          <p:grpSpPr bwMode="auto">
            <a:xfrm>
              <a:off x="144" y="1248"/>
              <a:ext cx="4656" cy="201"/>
              <a:chOff x="144" y="1248"/>
              <a:chExt cx="4656" cy="201"/>
            </a:xfrm>
          </p:grpSpPr>
          <p:sp>
            <p:nvSpPr>
              <p:cNvPr id="79879" name="AutoShape 7"/>
              <p:cNvSpPr>
                <a:spLocks noChangeArrowheads="1"/>
              </p:cNvSpPr>
              <p:nvPr/>
            </p:nvSpPr>
            <p:spPr bwMode="auto">
              <a:xfrm>
                <a:off x="384" y="1248"/>
                <a:ext cx="4416" cy="200"/>
              </a:xfrm>
              <a:prstGeom prst="roundRect">
                <a:avLst>
                  <a:gd name="adj" fmla="val 0"/>
                </a:avLst>
              </a:pr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79880" name="AutoShape 8"/>
              <p:cNvSpPr>
                <a:spLocks noChangeArrowheads="1"/>
              </p:cNvSpPr>
              <p:nvPr/>
            </p:nvSpPr>
            <p:spPr bwMode="auto">
              <a:xfrm flipH="1">
                <a:off x="144" y="1248"/>
                <a:ext cx="248" cy="201"/>
              </a:xfrm>
              <a:prstGeom prst="flowChartDelay">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grpSp>
      <p:sp>
        <p:nvSpPr>
          <p:cNvPr id="79881" name="AutoShape 9"/>
          <p:cNvSpPr>
            <a:spLocks noGrp="1" noChangeArrowheads="1"/>
          </p:cNvSpPr>
          <p:nvPr>
            <p:ph type="title"/>
          </p:nvPr>
        </p:nvSpPr>
        <p:spPr bwMode="auto">
          <a:xfrm>
            <a:off x="571500" y="1016000"/>
            <a:ext cx="5943600" cy="1524000"/>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79882" name="Rectangle 10"/>
          <p:cNvSpPr>
            <a:spLocks noGrp="1" noChangeArrowheads="1"/>
          </p:cNvSpPr>
          <p:nvPr>
            <p:ph type="body" idx="1"/>
          </p:nvPr>
        </p:nvSpPr>
        <p:spPr bwMode="auto">
          <a:xfrm>
            <a:off x="628650" y="3149600"/>
            <a:ext cx="5770563" cy="496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9883" name="Rectangle 11"/>
          <p:cNvSpPr>
            <a:spLocks noGrp="1" noChangeArrowheads="1"/>
          </p:cNvSpPr>
          <p:nvPr>
            <p:ph type="dt" sz="half" idx="2"/>
          </p:nvPr>
        </p:nvSpPr>
        <p:spPr bwMode="auto">
          <a:xfrm>
            <a:off x="1828800" y="8331200"/>
            <a:ext cx="1598613"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eaLnBrk="1" hangingPunct="1">
              <a:defRPr sz="1400">
                <a:cs typeface="+mn-cs"/>
              </a:defRPr>
            </a:lvl1pPr>
          </a:lstStyle>
          <a:p>
            <a:pPr>
              <a:defRPr/>
            </a:pPr>
            <a:endParaRPr lang="en-US"/>
          </a:p>
        </p:txBody>
      </p:sp>
      <p:sp>
        <p:nvSpPr>
          <p:cNvPr id="79884" name="Rectangle 12"/>
          <p:cNvSpPr>
            <a:spLocks noGrp="1" noChangeArrowheads="1"/>
          </p:cNvSpPr>
          <p:nvPr>
            <p:ph type="ftr" sz="quarter" idx="3"/>
          </p:nvPr>
        </p:nvSpPr>
        <p:spPr bwMode="auto">
          <a:xfrm>
            <a:off x="4343400" y="8331200"/>
            <a:ext cx="2173288"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eaLnBrk="1" hangingPunct="1">
              <a:defRPr sz="1400">
                <a:cs typeface="+mn-cs"/>
              </a:defRPr>
            </a:lvl1pPr>
          </a:lstStyle>
          <a:p>
            <a:pPr>
              <a:defRPr/>
            </a:pPr>
            <a:endParaRPr lang="en-US"/>
          </a:p>
        </p:txBody>
      </p:sp>
      <p:sp>
        <p:nvSpPr>
          <p:cNvPr id="79885" name="Rectangle 13"/>
          <p:cNvSpPr>
            <a:spLocks noGrp="1" noChangeArrowheads="1"/>
          </p:cNvSpPr>
          <p:nvPr>
            <p:ph type="sldNum" sz="quarter" idx="4"/>
          </p:nvPr>
        </p:nvSpPr>
        <p:spPr bwMode="auto">
          <a:xfrm>
            <a:off x="63500" y="8323263"/>
            <a:ext cx="439738" cy="65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1" compatLnSpc="1">
            <a:prstTxWarp prst="textNoShape">
              <a:avLst/>
            </a:prstTxWarp>
          </a:bodyPr>
          <a:lstStyle>
            <a:lvl1pPr algn="l" eaLnBrk="1" hangingPunct="1">
              <a:defRPr sz="2600" b="1">
                <a:solidFill>
                  <a:schemeClr val="bg1"/>
                </a:solidFill>
                <a:cs typeface="+mn-cs"/>
              </a:defRPr>
            </a:lvl1pPr>
          </a:lstStyle>
          <a:p>
            <a:pPr>
              <a:defRPr/>
            </a:pPr>
            <a:fld id="{9298AA41-BB83-3542-9117-46D14611A06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21"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 id="2147483819" r:id="rId12"/>
    <p:sldLayoutId id="2147483820" r:id="rId13"/>
  </p:sldLayoutIdLst>
  <p:hf hdr="0" ftr="0" dt="0"/>
  <p:txStyles>
    <p:titleStyle>
      <a:lvl1pPr algn="l" rtl="0" eaLnBrk="0" fontAlgn="base" hangingPunct="0">
        <a:lnSpc>
          <a:spcPct val="90000"/>
        </a:lnSpc>
        <a:spcBef>
          <a:spcPct val="0"/>
        </a:spcBef>
        <a:spcAft>
          <a:spcPct val="0"/>
        </a:spcAft>
        <a:defRPr sz="3600" b="1">
          <a:solidFill>
            <a:schemeClr val="tx2"/>
          </a:solidFill>
          <a:latin typeface="+mj-lt"/>
          <a:ea typeface="+mj-ea"/>
          <a:cs typeface="ＭＳ Ｐゴシック" charset="0"/>
        </a:defRPr>
      </a:lvl1pPr>
      <a:lvl2pPr algn="l" rtl="0" eaLnBrk="0" fontAlgn="base" hangingPunct="0">
        <a:lnSpc>
          <a:spcPct val="90000"/>
        </a:lnSpc>
        <a:spcBef>
          <a:spcPct val="0"/>
        </a:spcBef>
        <a:spcAft>
          <a:spcPct val="0"/>
        </a:spcAft>
        <a:defRPr sz="3600" b="1">
          <a:solidFill>
            <a:schemeClr val="tx2"/>
          </a:solidFill>
          <a:latin typeface="Arial" charset="0"/>
          <a:ea typeface="ＭＳ Ｐゴシック" charset="0"/>
          <a:cs typeface="ＭＳ Ｐゴシック" charset="0"/>
        </a:defRPr>
      </a:lvl2pPr>
      <a:lvl3pPr algn="l" rtl="0" eaLnBrk="0" fontAlgn="base" hangingPunct="0">
        <a:lnSpc>
          <a:spcPct val="90000"/>
        </a:lnSpc>
        <a:spcBef>
          <a:spcPct val="0"/>
        </a:spcBef>
        <a:spcAft>
          <a:spcPct val="0"/>
        </a:spcAft>
        <a:defRPr sz="3600" b="1">
          <a:solidFill>
            <a:schemeClr val="tx2"/>
          </a:solidFill>
          <a:latin typeface="Arial" charset="0"/>
          <a:ea typeface="ＭＳ Ｐゴシック" charset="0"/>
          <a:cs typeface="ＭＳ Ｐゴシック" charset="0"/>
        </a:defRPr>
      </a:lvl3pPr>
      <a:lvl4pPr algn="l" rtl="0" eaLnBrk="0" fontAlgn="base" hangingPunct="0">
        <a:lnSpc>
          <a:spcPct val="90000"/>
        </a:lnSpc>
        <a:spcBef>
          <a:spcPct val="0"/>
        </a:spcBef>
        <a:spcAft>
          <a:spcPct val="0"/>
        </a:spcAft>
        <a:defRPr sz="3600" b="1">
          <a:solidFill>
            <a:schemeClr val="tx2"/>
          </a:solidFill>
          <a:latin typeface="Arial" charset="0"/>
          <a:ea typeface="ＭＳ Ｐゴシック" charset="0"/>
          <a:cs typeface="ＭＳ Ｐゴシック" charset="0"/>
        </a:defRPr>
      </a:lvl4pPr>
      <a:lvl5pPr algn="l" rtl="0" eaLnBrk="0" fontAlgn="base" hangingPunct="0">
        <a:lnSpc>
          <a:spcPct val="90000"/>
        </a:lnSpc>
        <a:spcBef>
          <a:spcPct val="0"/>
        </a:spcBef>
        <a:spcAft>
          <a:spcPct val="0"/>
        </a:spcAft>
        <a:defRPr sz="3600" b="1">
          <a:solidFill>
            <a:schemeClr val="tx2"/>
          </a:solidFill>
          <a:latin typeface="Arial" charset="0"/>
          <a:ea typeface="ＭＳ Ｐゴシック" charset="0"/>
          <a:cs typeface="ＭＳ Ｐゴシック" charset="0"/>
        </a:defRPr>
      </a:lvl5pPr>
      <a:lvl6pPr marL="457200" algn="l" rtl="0" fontAlgn="base">
        <a:lnSpc>
          <a:spcPct val="90000"/>
        </a:lnSpc>
        <a:spcBef>
          <a:spcPct val="0"/>
        </a:spcBef>
        <a:spcAft>
          <a:spcPct val="0"/>
        </a:spcAft>
        <a:defRPr sz="3600" b="1">
          <a:solidFill>
            <a:schemeClr val="tx2"/>
          </a:solidFill>
          <a:latin typeface="Arial" charset="0"/>
          <a:ea typeface="ＭＳ Ｐゴシック" charset="0"/>
        </a:defRPr>
      </a:lvl6pPr>
      <a:lvl7pPr marL="914400" algn="l" rtl="0" fontAlgn="base">
        <a:lnSpc>
          <a:spcPct val="90000"/>
        </a:lnSpc>
        <a:spcBef>
          <a:spcPct val="0"/>
        </a:spcBef>
        <a:spcAft>
          <a:spcPct val="0"/>
        </a:spcAft>
        <a:defRPr sz="3600" b="1">
          <a:solidFill>
            <a:schemeClr val="tx2"/>
          </a:solidFill>
          <a:latin typeface="Arial" charset="0"/>
          <a:ea typeface="ＭＳ Ｐゴシック" charset="0"/>
        </a:defRPr>
      </a:lvl7pPr>
      <a:lvl8pPr marL="1371600" algn="l" rtl="0" fontAlgn="base">
        <a:lnSpc>
          <a:spcPct val="90000"/>
        </a:lnSpc>
        <a:spcBef>
          <a:spcPct val="0"/>
        </a:spcBef>
        <a:spcAft>
          <a:spcPct val="0"/>
        </a:spcAft>
        <a:defRPr sz="3600" b="1">
          <a:solidFill>
            <a:schemeClr val="tx2"/>
          </a:solidFill>
          <a:latin typeface="Arial" charset="0"/>
          <a:ea typeface="ＭＳ Ｐゴシック" charset="0"/>
        </a:defRPr>
      </a:lvl8pPr>
      <a:lvl9pPr marL="1828800" algn="l" rtl="0" fontAlgn="base">
        <a:lnSpc>
          <a:spcPct val="90000"/>
        </a:lnSpc>
        <a:spcBef>
          <a:spcPct val="0"/>
        </a:spcBef>
        <a:spcAft>
          <a:spcPct val="0"/>
        </a:spcAft>
        <a:defRPr sz="3600" b="1">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lr>
          <a:schemeClr val="tx1"/>
        </a:buClr>
        <a:buSzPct val="75000"/>
        <a:buFont typeface="Wingdings" charset="0"/>
        <a:buChar char="l"/>
        <a:defRPr sz="28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charset="0"/>
        <a:buChar char="l"/>
        <a:defRPr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charset="0"/>
        <a:buChar char="l"/>
        <a:defRPr>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charset="0"/>
        <a:buChar char="l"/>
        <a:defRPr>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charset="0"/>
        <a:buChar char="l"/>
        <a:defRPr>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charset="0"/>
        <a:buChar char="l"/>
        <a:defRPr>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charset="0"/>
        <a:buChar char="l"/>
        <a:defRPr>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jpe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hyperlink" Target="http://www.butwin.com" TargetMode="External"/><Relationship Id="rId4"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5.jpe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hyperlink" Target="mailto:rbutwin@butwin.com" TargetMode="External"/><Relationship Id="rId5" Type="http://schemas.openxmlformats.org/officeDocument/2006/relationships/hyperlink" Target="mailto:rob.butwin@butwin.com" TargetMode="External"/><Relationship Id="rId6" Type="http://schemas.openxmlformats.org/officeDocument/2006/relationships/image" Target="../media/image10.jpeg"/><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322C9FE8-59CE-2F4F-8338-BFEA9AF3270A}" type="slidenum">
              <a:rPr lang="en-US"/>
              <a:pPr>
                <a:defRPr/>
              </a:pPr>
              <a:t>1</a:t>
            </a:fld>
            <a:endParaRPr lang="en-US"/>
          </a:p>
        </p:txBody>
      </p:sp>
      <p:sp>
        <p:nvSpPr>
          <p:cNvPr id="122882" name="Rectangle 2"/>
          <p:cNvSpPr>
            <a:spLocks noGrp="1" noChangeArrowheads="1"/>
          </p:cNvSpPr>
          <p:nvPr>
            <p:ph type="body" idx="4294967295"/>
          </p:nvPr>
        </p:nvSpPr>
        <p:spPr>
          <a:xfrm>
            <a:off x="1981200" y="6019800"/>
            <a:ext cx="3505200" cy="3124200"/>
          </a:xfrm>
        </p:spPr>
        <p:txBody>
          <a:bodyPr/>
          <a:lstStyle/>
          <a:p>
            <a:pPr algn="ctr" eaLnBrk="1" hangingPunct="1">
              <a:lnSpc>
                <a:spcPct val="80000"/>
              </a:lnSpc>
              <a:spcBef>
                <a:spcPct val="0"/>
              </a:spcBef>
              <a:buFont typeface="Wingdings" charset="0"/>
              <a:buNone/>
              <a:defRPr/>
            </a:pPr>
            <a:r>
              <a:rPr lang="en-US" sz="3600" dirty="0" smtClean="0">
                <a:solidFill>
                  <a:schemeClr val="accent2"/>
                </a:solidFill>
                <a:latin typeface="Matura MT Script Capitals" charset="0"/>
                <a:cs typeface="+mn-cs"/>
              </a:rPr>
              <a:t>A</a:t>
            </a:r>
            <a:r>
              <a:rPr lang="en-US" sz="1600" dirty="0" smtClean="0">
                <a:cs typeface="+mn-cs"/>
              </a:rPr>
              <a:t>n organization succeeds,</a:t>
            </a:r>
          </a:p>
          <a:p>
            <a:pPr algn="ctr" eaLnBrk="1" hangingPunct="1">
              <a:lnSpc>
                <a:spcPct val="150000"/>
              </a:lnSpc>
              <a:spcBef>
                <a:spcPct val="0"/>
              </a:spcBef>
              <a:buFont typeface="Wingdings" charset="0"/>
              <a:buNone/>
              <a:defRPr/>
            </a:pPr>
            <a:r>
              <a:rPr lang="en-US" sz="1600" dirty="0" smtClean="0">
                <a:cs typeface="+mn-cs"/>
              </a:rPr>
              <a:t>not because it is big, or</a:t>
            </a:r>
          </a:p>
          <a:p>
            <a:pPr algn="ctr" eaLnBrk="1" hangingPunct="1">
              <a:lnSpc>
                <a:spcPct val="150000"/>
              </a:lnSpc>
              <a:buFont typeface="Wingdings" charset="0"/>
              <a:buNone/>
              <a:defRPr/>
            </a:pPr>
            <a:r>
              <a:rPr lang="en-US" sz="1600" dirty="0" smtClean="0">
                <a:cs typeface="+mn-cs"/>
              </a:rPr>
              <a:t>because it is long established,</a:t>
            </a:r>
          </a:p>
          <a:p>
            <a:pPr algn="ctr" eaLnBrk="1" hangingPunct="1">
              <a:lnSpc>
                <a:spcPct val="150000"/>
              </a:lnSpc>
              <a:buFont typeface="Wingdings" charset="0"/>
              <a:buNone/>
              <a:defRPr/>
            </a:pPr>
            <a:r>
              <a:rPr lang="en-US" sz="1600" dirty="0" smtClean="0">
                <a:cs typeface="+mn-cs"/>
              </a:rPr>
              <a:t>but because there are people in it</a:t>
            </a:r>
          </a:p>
          <a:p>
            <a:pPr algn="ctr" eaLnBrk="1" hangingPunct="1">
              <a:lnSpc>
                <a:spcPct val="150000"/>
              </a:lnSpc>
              <a:buFont typeface="Wingdings" charset="0"/>
              <a:buNone/>
              <a:defRPr/>
            </a:pPr>
            <a:r>
              <a:rPr lang="en-US" sz="1600" dirty="0" smtClean="0">
                <a:cs typeface="+mn-cs"/>
              </a:rPr>
              <a:t>who live it, sleep it, dream it</a:t>
            </a:r>
          </a:p>
          <a:p>
            <a:pPr algn="ctr" eaLnBrk="1" hangingPunct="1">
              <a:lnSpc>
                <a:spcPct val="150000"/>
              </a:lnSpc>
              <a:buFont typeface="Wingdings" charset="0"/>
              <a:buNone/>
              <a:defRPr/>
            </a:pPr>
            <a:r>
              <a:rPr lang="en-US" sz="1600" dirty="0" smtClean="0">
                <a:cs typeface="+mn-cs"/>
              </a:rPr>
              <a:t>and build future plans for it.</a:t>
            </a:r>
          </a:p>
        </p:txBody>
      </p:sp>
      <p:pic>
        <p:nvPicPr>
          <p:cNvPr id="122883" name="Picture 3" descr="Butwin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52400"/>
            <a:ext cx="2057400" cy="104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7412" name="Picture 1" descr="Butwin90.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2000" y="3276600"/>
            <a:ext cx="579278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D7F0F788-B2AB-BE48-9E63-819C34FDD8CF}" type="slidenum">
              <a:rPr lang="en-US"/>
              <a:pPr>
                <a:defRPr/>
              </a:pPr>
              <a:t>2</a:t>
            </a:fld>
            <a:endParaRPr lang="en-US"/>
          </a:p>
        </p:txBody>
      </p:sp>
      <p:pic>
        <p:nvPicPr>
          <p:cNvPr id="115714" name="Picture 2" descr="Butwin Logo"/>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819400" y="152400"/>
            <a:ext cx="2070100" cy="10525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115715" name="Text Box 3"/>
          <p:cNvSpPr txBox="1">
            <a:spLocks noChangeArrowheads="1"/>
          </p:cNvSpPr>
          <p:nvPr/>
        </p:nvSpPr>
        <p:spPr bwMode="auto">
          <a:xfrm>
            <a:off x="914400" y="3200400"/>
            <a:ext cx="4876800" cy="400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just">
              <a:defRPr/>
            </a:pPr>
            <a:r>
              <a:rPr lang="en-US" sz="1200" dirty="0">
                <a:latin typeface="Calibri"/>
                <a:cs typeface="Calibri"/>
              </a:rPr>
              <a:t>We are looking for people and agencies with fine reputations to merge into ours. You may retain ownership of your accounts or sell. You may continue working full-time, part-time or retire. We will provide and manage all back office services and staffing needs. We will make payments to your existing agency so that you retain the benefits of owning your own company. </a:t>
            </a:r>
            <a:r>
              <a:rPr lang="en-US" sz="1200" b="1" dirty="0">
                <a:latin typeface="Calibri"/>
                <a:cs typeface="Calibri"/>
              </a:rPr>
              <a:t>We will tailor your responsibilities or retirement around your desires. </a:t>
            </a:r>
          </a:p>
          <a:p>
            <a:pPr algn="just">
              <a:defRPr/>
            </a:pPr>
            <a:endParaRPr lang="en-US" sz="1200" b="1" dirty="0">
              <a:latin typeface="Calibri"/>
              <a:cs typeface="Calibri"/>
            </a:endParaRPr>
          </a:p>
          <a:p>
            <a:pPr algn="just">
              <a:defRPr/>
            </a:pPr>
            <a:r>
              <a:rPr lang="en-US" sz="1200" b="1" dirty="0">
                <a:latin typeface="Calibri"/>
                <a:cs typeface="Calibri"/>
              </a:rPr>
              <a:t>If you sell</a:t>
            </a:r>
            <a:r>
              <a:rPr lang="en-US" sz="1200" dirty="0">
                <a:latin typeface="Calibri"/>
                <a:cs typeface="Calibri"/>
              </a:rPr>
              <a:t>, you will exchange a valuable asset, your business, for another valuable asset, cash. </a:t>
            </a:r>
          </a:p>
          <a:p>
            <a:pPr algn="just">
              <a:defRPr/>
            </a:pPr>
            <a:endParaRPr lang="en-US" sz="1200" dirty="0">
              <a:latin typeface="Calibri"/>
              <a:cs typeface="Calibri"/>
            </a:endParaRPr>
          </a:p>
          <a:p>
            <a:pPr algn="just">
              <a:defRPr/>
            </a:pPr>
            <a:r>
              <a:rPr lang="en-US" sz="1200" b="1" dirty="0">
                <a:latin typeface="Calibri"/>
                <a:cs typeface="Calibri"/>
              </a:rPr>
              <a:t>If you join us</a:t>
            </a:r>
            <a:r>
              <a:rPr lang="en-US" sz="1200" dirty="0">
                <a:latin typeface="Calibri"/>
                <a:cs typeface="Calibri"/>
              </a:rPr>
              <a:t>, we should mutually do so with the realistic expectation that  together we will become wealthier over time because we will have better opportunities together than apart.  </a:t>
            </a:r>
          </a:p>
          <a:p>
            <a:pPr algn="just">
              <a:defRPr/>
            </a:pPr>
            <a:endParaRPr lang="en-US" sz="1200" b="1" dirty="0">
              <a:latin typeface="Calibri"/>
              <a:cs typeface="Calibri"/>
            </a:endParaRPr>
          </a:p>
          <a:p>
            <a:pPr algn="just">
              <a:spcAft>
                <a:spcPts val="0"/>
              </a:spcAft>
              <a:defRPr/>
            </a:pPr>
            <a:r>
              <a:rPr lang="en-US" sz="1200" b="1" dirty="0">
                <a:latin typeface="Calibri"/>
                <a:cs typeface="Calibri"/>
              </a:rPr>
              <a:t>We are experts in integration. </a:t>
            </a:r>
            <a:r>
              <a:rPr lang="en-US" sz="1200" dirty="0">
                <a:latin typeface="Calibri"/>
                <a:cs typeface="Calibri"/>
              </a:rPr>
              <a:t>Your office will be fully up and running on the 1</a:t>
            </a:r>
            <a:r>
              <a:rPr lang="en-US" sz="1200" baseline="30000" dirty="0">
                <a:latin typeface="Calibri"/>
                <a:cs typeface="Calibri"/>
              </a:rPr>
              <a:t>st</a:t>
            </a:r>
            <a:r>
              <a:rPr lang="en-US" sz="1200" dirty="0">
                <a:latin typeface="Calibri"/>
                <a:cs typeface="Calibri"/>
              </a:rPr>
              <a:t> day of our deal. We have made 6 acquisitions, 2 since November 2014: The Pall Agency, </a:t>
            </a:r>
            <a:r>
              <a:rPr lang="en-US" sz="1200" dirty="0" err="1">
                <a:latin typeface="Calibri"/>
                <a:cs typeface="Calibri"/>
              </a:rPr>
              <a:t>Hersh</a:t>
            </a:r>
            <a:r>
              <a:rPr lang="en-US" sz="1200" dirty="0">
                <a:latin typeface="Calibri"/>
                <a:cs typeface="Calibri"/>
              </a:rPr>
              <a:t> &amp; </a:t>
            </a:r>
            <a:r>
              <a:rPr lang="en-US" sz="1200" dirty="0" err="1">
                <a:latin typeface="Calibri"/>
                <a:cs typeface="Calibri"/>
              </a:rPr>
              <a:t>Braverman</a:t>
            </a:r>
            <a:r>
              <a:rPr lang="en-US" sz="1200" dirty="0">
                <a:latin typeface="Calibri"/>
                <a:cs typeface="Calibri"/>
              </a:rPr>
              <a:t>,  The Gorham Agency, </a:t>
            </a:r>
            <a:r>
              <a:rPr lang="en-US" sz="1200" dirty="0" err="1">
                <a:latin typeface="Calibri"/>
                <a:cs typeface="Calibri"/>
              </a:rPr>
              <a:t>Corak</a:t>
            </a:r>
            <a:r>
              <a:rPr lang="en-US" sz="1200" dirty="0">
                <a:latin typeface="Calibri"/>
                <a:cs typeface="Calibri"/>
              </a:rPr>
              <a:t> &amp; </a:t>
            </a:r>
            <a:r>
              <a:rPr lang="en-US" sz="1200" dirty="0" err="1">
                <a:latin typeface="Calibri"/>
                <a:cs typeface="Calibri"/>
              </a:rPr>
              <a:t>Guthart</a:t>
            </a:r>
            <a:r>
              <a:rPr lang="en-US" sz="1200" dirty="0">
                <a:latin typeface="Calibri"/>
                <a:cs typeface="Calibri"/>
              </a:rPr>
              <a:t>, Hamilton, Levy &amp; Miller and The Jackson Agency. </a:t>
            </a:r>
          </a:p>
          <a:p>
            <a:pPr algn="just">
              <a:defRPr/>
            </a:pPr>
            <a:endParaRPr lang="en-US" sz="1200" b="1" dirty="0">
              <a:latin typeface="Calibri"/>
              <a:cs typeface="Calibri"/>
            </a:endParaRPr>
          </a:p>
          <a:p>
            <a:pPr algn="just">
              <a:defRPr/>
            </a:pPr>
            <a:r>
              <a:rPr lang="en-US" sz="1200" b="1" dirty="0">
                <a:latin typeface="Calibri"/>
                <a:cs typeface="Calibri"/>
              </a:rPr>
              <a:t>Imagine this: </a:t>
            </a:r>
            <a:r>
              <a:rPr lang="en-US" sz="1200" dirty="0">
                <a:latin typeface="Calibri"/>
                <a:cs typeface="Calibri"/>
              </a:rPr>
              <a:t>Plenty of markets, no expenses, no employees, no management responsibilities, no production pressures from carriers. </a:t>
            </a:r>
          </a:p>
        </p:txBody>
      </p:sp>
      <p:sp>
        <p:nvSpPr>
          <p:cNvPr id="2" name="Title 1"/>
          <p:cNvSpPr>
            <a:spLocks noGrp="1"/>
          </p:cNvSpPr>
          <p:nvPr>
            <p:ph type="title"/>
          </p:nvPr>
        </p:nvSpPr>
        <p:spPr>
          <a:xfrm>
            <a:off x="609600" y="7315200"/>
            <a:ext cx="6096000" cy="1371600"/>
          </a:xfrm>
        </p:spPr>
        <p:txBody>
          <a:bodyPr/>
          <a:lstStyle/>
          <a:p>
            <a:pPr eaLnBrk="1" hangingPunct="1">
              <a:spcBef>
                <a:spcPts val="0"/>
              </a:spcBef>
              <a:spcAft>
                <a:spcPts val="0"/>
              </a:spcAft>
              <a:defRPr/>
            </a:pPr>
            <a:r>
              <a:rPr lang="en-US" sz="1600" dirty="0" smtClean="0">
                <a:solidFill>
                  <a:srgbClr val="808000"/>
                </a:solidFill>
                <a:latin typeface="Arial Black"/>
                <a:cs typeface="Arial Black"/>
              </a:rPr>
              <a:t>“We </a:t>
            </a:r>
            <a:r>
              <a:rPr lang="en-US" sz="1600" dirty="0">
                <a:solidFill>
                  <a:srgbClr val="808000"/>
                </a:solidFill>
                <a:latin typeface="Arial Black"/>
                <a:cs typeface="Arial Black"/>
              </a:rPr>
              <a:t>always behave exactly as promised, </a:t>
            </a:r>
            <a:r>
              <a:rPr lang="en-US" sz="1600" dirty="0" smtClean="0">
                <a:solidFill>
                  <a:srgbClr val="808000"/>
                </a:solidFill>
                <a:latin typeface="Arial Black"/>
                <a:cs typeface="Arial Black"/>
              </a:rPr>
              <a:t/>
            </a:r>
            <a:br>
              <a:rPr lang="en-US" sz="1600" dirty="0" smtClean="0">
                <a:solidFill>
                  <a:srgbClr val="808000"/>
                </a:solidFill>
                <a:latin typeface="Arial Black"/>
                <a:cs typeface="Arial Black"/>
              </a:rPr>
            </a:br>
            <a:r>
              <a:rPr lang="en-US" sz="1600" dirty="0" smtClean="0">
                <a:solidFill>
                  <a:srgbClr val="808000"/>
                </a:solidFill>
                <a:latin typeface="Arial Black"/>
                <a:cs typeface="Arial Black"/>
              </a:rPr>
              <a:t>both </a:t>
            </a:r>
            <a:r>
              <a:rPr lang="en-US" sz="1600" dirty="0">
                <a:solidFill>
                  <a:srgbClr val="808000"/>
                </a:solidFill>
                <a:latin typeface="Arial Black"/>
                <a:cs typeface="Arial Black"/>
              </a:rPr>
              <a:t>because we have so promised and </a:t>
            </a:r>
            <a:r>
              <a:rPr lang="en-US" sz="1600" dirty="0" smtClean="0">
                <a:solidFill>
                  <a:srgbClr val="808000"/>
                </a:solidFill>
                <a:latin typeface="Arial Black"/>
                <a:cs typeface="Arial Black"/>
              </a:rPr>
              <a:t>because </a:t>
            </a:r>
            <a:r>
              <a:rPr lang="en-US" sz="1600" dirty="0">
                <a:solidFill>
                  <a:srgbClr val="808000"/>
                </a:solidFill>
                <a:latin typeface="Arial Black"/>
                <a:cs typeface="Arial Black"/>
              </a:rPr>
              <a:t>we must in order to maintain </a:t>
            </a:r>
            <a:r>
              <a:rPr lang="en-US" sz="1600" dirty="0" smtClean="0">
                <a:solidFill>
                  <a:srgbClr val="808000"/>
                </a:solidFill>
                <a:latin typeface="Arial Black"/>
                <a:cs typeface="Arial Black"/>
              </a:rPr>
              <a:t>our reputation</a:t>
            </a:r>
            <a:r>
              <a:rPr lang="en-US" sz="1600" dirty="0">
                <a:solidFill>
                  <a:srgbClr val="808000"/>
                </a:solidFill>
                <a:latin typeface="Arial Black"/>
                <a:cs typeface="Arial Black"/>
              </a:rPr>
              <a:t>, </a:t>
            </a:r>
            <a:r>
              <a:rPr lang="en-US" sz="1600" dirty="0" smtClean="0">
                <a:solidFill>
                  <a:srgbClr val="808000"/>
                </a:solidFill>
                <a:latin typeface="Arial Black"/>
                <a:cs typeface="Arial Black"/>
              </a:rPr>
              <a:t/>
            </a:r>
            <a:br>
              <a:rPr lang="en-US" sz="1600" dirty="0" smtClean="0">
                <a:solidFill>
                  <a:srgbClr val="808000"/>
                </a:solidFill>
                <a:latin typeface="Arial Black"/>
                <a:cs typeface="Arial Black"/>
              </a:rPr>
            </a:br>
            <a:r>
              <a:rPr lang="en-US" sz="1600" dirty="0" smtClean="0">
                <a:solidFill>
                  <a:srgbClr val="808000"/>
                </a:solidFill>
                <a:latin typeface="Arial Black"/>
                <a:cs typeface="Arial Black"/>
              </a:rPr>
              <a:t>which </a:t>
            </a:r>
            <a:r>
              <a:rPr lang="en-US" sz="1600" dirty="0">
                <a:solidFill>
                  <a:srgbClr val="808000"/>
                </a:solidFill>
                <a:latin typeface="Arial Black"/>
                <a:cs typeface="Arial Black"/>
              </a:rPr>
              <a:t>we are enormously proud </a:t>
            </a:r>
            <a:r>
              <a:rPr lang="en-US" sz="1600" dirty="0" smtClean="0">
                <a:solidFill>
                  <a:srgbClr val="808000"/>
                </a:solidFill>
                <a:latin typeface="Arial Black"/>
                <a:cs typeface="Arial Black"/>
              </a:rPr>
              <a:t>of”</a:t>
            </a:r>
            <a:endParaRPr lang="en-US" sz="1600" dirty="0">
              <a:latin typeface="Arial Black"/>
              <a:cs typeface="Arial Black"/>
            </a:endParaRPr>
          </a:p>
        </p:txBody>
      </p:sp>
      <p:sp>
        <p:nvSpPr>
          <p:cNvPr id="19461" name="AutoShape 4"/>
          <p:cNvSpPr>
            <a:spLocks noChangeArrowheads="1"/>
          </p:cNvSpPr>
          <p:nvPr/>
        </p:nvSpPr>
        <p:spPr bwMode="auto">
          <a:xfrm>
            <a:off x="762000" y="1676400"/>
            <a:ext cx="5486400" cy="857250"/>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l">
              <a:lnSpc>
                <a:spcPct val="90000"/>
              </a:lnSpc>
            </a:pPr>
            <a:r>
              <a:rPr lang="en-US" sz="1800" b="1">
                <a:solidFill>
                  <a:schemeClr val="accent2"/>
                </a:solidFill>
                <a:latin typeface="Arial Black" charset="0"/>
                <a:cs typeface="Arial Black" charset="0"/>
              </a:rPr>
              <a:t>“Opportunities arise when </a:t>
            </a:r>
            <a:br>
              <a:rPr lang="en-US" sz="1800" b="1">
                <a:solidFill>
                  <a:schemeClr val="accent2"/>
                </a:solidFill>
                <a:latin typeface="Arial Black" charset="0"/>
                <a:cs typeface="Arial Black" charset="0"/>
              </a:rPr>
            </a:br>
            <a:r>
              <a:rPr lang="en-US" sz="1800" b="1">
                <a:solidFill>
                  <a:schemeClr val="accent2"/>
                </a:solidFill>
                <a:latin typeface="Arial Black" charset="0"/>
                <a:cs typeface="Arial Black" charset="0"/>
              </a:rPr>
              <a:t>	the right people get together”</a:t>
            </a: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
          <p:cNvSpPr>
            <a:spLocks noGrp="1"/>
          </p:cNvSpPr>
          <p:nvPr>
            <p:ph type="sldNum" sz="quarter" idx="12"/>
          </p:nvPr>
        </p:nvSpPr>
        <p:spPr/>
        <p:txBody>
          <a:bodyPr/>
          <a:lstStyle/>
          <a:p>
            <a:pPr>
              <a:defRPr/>
            </a:pPr>
            <a:fld id="{0A80486B-1EF6-2147-9291-3C5DE1A543CE}" type="slidenum">
              <a:rPr lang="en-US"/>
              <a:pPr>
                <a:defRPr/>
              </a:pPr>
              <a:t>3</a:t>
            </a:fld>
            <a:endParaRPr lang="en-US"/>
          </a:p>
        </p:txBody>
      </p:sp>
      <p:sp>
        <p:nvSpPr>
          <p:cNvPr id="112642" name="AutoShape 2"/>
          <p:cNvSpPr>
            <a:spLocks noGrp="1" noChangeArrowheads="1"/>
          </p:cNvSpPr>
          <p:nvPr>
            <p:ph type="title"/>
          </p:nvPr>
        </p:nvSpPr>
        <p:spPr>
          <a:xfrm>
            <a:off x="762000" y="1447800"/>
            <a:ext cx="5600700" cy="762000"/>
          </a:xfrm>
        </p:spPr>
        <p:txBody>
          <a:bodyPr/>
          <a:lstStyle/>
          <a:p>
            <a:pPr eaLnBrk="1" hangingPunct="1">
              <a:defRPr/>
            </a:pPr>
            <a:r>
              <a:rPr lang="en-US" sz="1800" dirty="0" smtClean="0">
                <a:solidFill>
                  <a:schemeClr val="accent2"/>
                </a:solidFill>
                <a:latin typeface="Arial Black"/>
                <a:cs typeface="Arial Black"/>
              </a:rPr>
              <a:t>Why Us?</a:t>
            </a:r>
          </a:p>
        </p:txBody>
      </p:sp>
      <p:sp>
        <p:nvSpPr>
          <p:cNvPr id="112643" name="Rectangle 3"/>
          <p:cNvSpPr>
            <a:spLocks noGrp="1" noChangeArrowheads="1"/>
          </p:cNvSpPr>
          <p:nvPr>
            <p:ph type="body" sz="half" idx="1"/>
          </p:nvPr>
        </p:nvSpPr>
        <p:spPr>
          <a:xfrm>
            <a:off x="685800" y="3124200"/>
            <a:ext cx="5105400" cy="5943600"/>
          </a:xfrm>
        </p:spPr>
        <p:txBody>
          <a:bodyPr/>
          <a:lstStyle/>
          <a:p>
            <a:pPr marL="0" indent="0" algn="just" eaLnBrk="1" hangingPunct="1">
              <a:lnSpc>
                <a:spcPct val="80000"/>
              </a:lnSpc>
              <a:spcBef>
                <a:spcPct val="0"/>
              </a:spcBef>
              <a:buClr>
                <a:schemeClr val="bg2"/>
              </a:buClr>
              <a:buSzTx/>
              <a:buFont typeface="Wingdings" charset="0"/>
              <a:buNone/>
              <a:defRPr/>
            </a:pPr>
            <a:r>
              <a:rPr lang="en-US" sz="1200" b="1" dirty="0" smtClean="0">
                <a:latin typeface="Calibri"/>
                <a:cs typeface="Calibri"/>
              </a:rPr>
              <a:t>MORE MARKETS</a:t>
            </a:r>
          </a:p>
          <a:p>
            <a:pPr lvl="1" algn="just" eaLnBrk="1" hangingPunct="1">
              <a:spcBef>
                <a:spcPct val="0"/>
              </a:spcBef>
              <a:buClr>
                <a:schemeClr val="bg2"/>
              </a:buClr>
              <a:buSzTx/>
              <a:defRPr/>
            </a:pPr>
            <a:r>
              <a:rPr lang="en-US" sz="1200" dirty="0" smtClean="0">
                <a:latin typeface="Calibri"/>
                <a:cs typeface="Calibri"/>
              </a:rPr>
              <a:t>We directly represent: Chubb, Hartford, Travelers, CNA, AIG, ACE, Encompass, Hanover, </a:t>
            </a:r>
            <a:r>
              <a:rPr lang="en-US" sz="1200" dirty="0" err="1" smtClean="0">
                <a:latin typeface="Calibri"/>
                <a:cs typeface="Calibri"/>
              </a:rPr>
              <a:t>Amtrust</a:t>
            </a:r>
            <a:r>
              <a:rPr lang="en-US" sz="1200" dirty="0" smtClean="0">
                <a:latin typeface="Calibri"/>
                <a:cs typeface="Calibri"/>
              </a:rPr>
              <a:t>, Philadelphia, Utica First, Progressive, Adirondack, Applied Underwriters, Fireman</a:t>
            </a:r>
            <a:r>
              <a:rPr lang="ja-JP" altLang="en-US" sz="1200" dirty="0" smtClean="0">
                <a:latin typeface="Calibri"/>
                <a:cs typeface="Calibri"/>
              </a:rPr>
              <a:t>’</a:t>
            </a:r>
            <a:r>
              <a:rPr lang="en-US" sz="1200" dirty="0" smtClean="0">
                <a:latin typeface="Calibri"/>
                <a:cs typeface="Calibri"/>
              </a:rPr>
              <a:t>s Fund and several Captive Insurance companies</a:t>
            </a:r>
          </a:p>
          <a:p>
            <a:pPr lvl="1" algn="just" eaLnBrk="1" hangingPunct="1">
              <a:spcBef>
                <a:spcPct val="0"/>
              </a:spcBef>
              <a:buClr>
                <a:schemeClr val="bg2"/>
              </a:buClr>
              <a:defRPr/>
            </a:pPr>
            <a:r>
              <a:rPr lang="en-US" sz="1200" dirty="0" smtClean="0">
                <a:latin typeface="Calibri"/>
                <a:cs typeface="Calibri"/>
              </a:rPr>
              <a:t>You may increase your book</a:t>
            </a:r>
            <a:r>
              <a:rPr lang="ja-JP" altLang="en-US" sz="1200" dirty="0" smtClean="0">
                <a:latin typeface="Calibri"/>
                <a:cs typeface="Calibri"/>
              </a:rPr>
              <a:t>’</a:t>
            </a:r>
            <a:r>
              <a:rPr lang="en-US" sz="1200" dirty="0" smtClean="0">
                <a:latin typeface="Calibri"/>
                <a:cs typeface="Calibri"/>
              </a:rPr>
              <a:t>s income from placing more accounts in standard markets and cross-selling</a:t>
            </a:r>
          </a:p>
          <a:p>
            <a:pPr lvl="1" algn="just" eaLnBrk="1" hangingPunct="1">
              <a:spcBef>
                <a:spcPct val="0"/>
              </a:spcBef>
              <a:buClr>
                <a:schemeClr val="bg2"/>
              </a:buClr>
              <a:defRPr/>
            </a:pPr>
            <a:r>
              <a:rPr lang="en-US" sz="1200" dirty="0" smtClean="0">
                <a:latin typeface="Calibri"/>
                <a:cs typeface="Calibri"/>
              </a:rPr>
              <a:t>You will have increased competitiveness and clout from more markets on renewals and new opportunities</a:t>
            </a:r>
          </a:p>
          <a:p>
            <a:pPr marL="0" lvl="1" indent="0" eaLnBrk="1" hangingPunct="1">
              <a:spcBef>
                <a:spcPct val="0"/>
              </a:spcBef>
              <a:buClr>
                <a:schemeClr val="bg2"/>
              </a:buClr>
              <a:buSzTx/>
              <a:buFontTx/>
              <a:buNone/>
              <a:defRPr/>
            </a:pPr>
            <a:r>
              <a:rPr lang="en-US" sz="1200" b="1" dirty="0" smtClean="0">
                <a:solidFill>
                  <a:srgbClr val="000000"/>
                </a:solidFill>
                <a:latin typeface="Calibri"/>
                <a:cs typeface="Calibri"/>
              </a:rPr>
              <a:t>A </a:t>
            </a:r>
            <a:r>
              <a:rPr lang="en-US" sz="1200" b="1" dirty="0">
                <a:solidFill>
                  <a:srgbClr val="000000"/>
                </a:solidFill>
                <a:latin typeface="Calibri"/>
                <a:cs typeface="Calibri"/>
              </a:rPr>
              <a:t>BETTER QUALITY OF LIFE FOR YOU (and your staff)</a:t>
            </a:r>
            <a:endParaRPr lang="en-US" sz="1200" dirty="0">
              <a:solidFill>
                <a:srgbClr val="000000"/>
              </a:solidFill>
              <a:latin typeface="Calibri"/>
              <a:cs typeface="Calibri"/>
            </a:endParaRPr>
          </a:p>
          <a:p>
            <a:pPr lvl="1" algn="just" eaLnBrk="1" hangingPunct="1">
              <a:spcBef>
                <a:spcPct val="0"/>
              </a:spcBef>
              <a:buClr>
                <a:schemeClr val="bg2"/>
              </a:buClr>
              <a:buSzTx/>
              <a:defRPr/>
            </a:pPr>
            <a:r>
              <a:rPr lang="en-US" sz="1200" dirty="0">
                <a:solidFill>
                  <a:srgbClr val="000000"/>
                </a:solidFill>
                <a:latin typeface="Calibri"/>
                <a:cs typeface="Calibri"/>
              </a:rPr>
              <a:t>You will have the ability for more time off…with a clear head</a:t>
            </a:r>
          </a:p>
          <a:p>
            <a:pPr lvl="1" algn="just" eaLnBrk="1" hangingPunct="1">
              <a:spcBef>
                <a:spcPct val="0"/>
              </a:spcBef>
              <a:buClr>
                <a:schemeClr val="bg2"/>
              </a:buClr>
              <a:buSzTx/>
              <a:defRPr/>
            </a:pPr>
            <a:r>
              <a:rPr lang="en-US" sz="1200" dirty="0">
                <a:solidFill>
                  <a:srgbClr val="000000"/>
                </a:solidFill>
                <a:latin typeface="Calibri"/>
                <a:cs typeface="Calibri"/>
              </a:rPr>
              <a:t>We will provide you with perpetuation and cash out</a:t>
            </a:r>
          </a:p>
          <a:p>
            <a:pPr lvl="1" algn="just" eaLnBrk="1" hangingPunct="1">
              <a:spcBef>
                <a:spcPct val="0"/>
              </a:spcBef>
              <a:buClr>
                <a:schemeClr val="bg2"/>
              </a:buClr>
              <a:buSzTx/>
              <a:defRPr/>
            </a:pPr>
            <a:r>
              <a:rPr lang="en-US" sz="1200" dirty="0">
                <a:solidFill>
                  <a:srgbClr val="000000"/>
                </a:solidFill>
                <a:latin typeface="Calibri"/>
                <a:cs typeface="Calibri"/>
              </a:rPr>
              <a:t>You will not have the responsibility of running </a:t>
            </a:r>
            <a:r>
              <a:rPr lang="en-US" sz="1200" dirty="0" smtClean="0">
                <a:solidFill>
                  <a:srgbClr val="000000"/>
                </a:solidFill>
                <a:latin typeface="Calibri"/>
                <a:cs typeface="Calibri"/>
              </a:rPr>
              <a:t>an </a:t>
            </a:r>
            <a:r>
              <a:rPr lang="en-US" sz="1200" dirty="0">
                <a:solidFill>
                  <a:srgbClr val="000000"/>
                </a:solidFill>
                <a:latin typeface="Calibri"/>
                <a:cs typeface="Calibri"/>
              </a:rPr>
              <a:t>office or staffing</a:t>
            </a:r>
          </a:p>
          <a:p>
            <a:pPr lvl="1" algn="just" eaLnBrk="1" hangingPunct="1">
              <a:spcBef>
                <a:spcPct val="0"/>
              </a:spcBef>
              <a:buClr>
                <a:schemeClr val="bg2"/>
              </a:buClr>
              <a:buSzTx/>
              <a:defRPr/>
            </a:pPr>
            <a:r>
              <a:rPr lang="en-US" sz="1200" dirty="0">
                <a:solidFill>
                  <a:srgbClr val="000000"/>
                </a:solidFill>
                <a:latin typeface="Calibri"/>
                <a:cs typeface="Calibri"/>
              </a:rPr>
              <a:t>Your employees will live in a more enjoyable work </a:t>
            </a:r>
            <a:r>
              <a:rPr lang="en-US" sz="1200" dirty="0" smtClean="0">
                <a:solidFill>
                  <a:srgbClr val="000000"/>
                </a:solidFill>
                <a:latin typeface="Calibri"/>
                <a:cs typeface="Calibri"/>
              </a:rPr>
              <a:t>environment with modern facilities, more interaction and </a:t>
            </a:r>
            <a:r>
              <a:rPr lang="en-US" sz="1200" dirty="0" err="1" smtClean="0">
                <a:solidFill>
                  <a:srgbClr val="000000"/>
                </a:solidFill>
                <a:latin typeface="Calibri"/>
                <a:cs typeface="Calibri"/>
              </a:rPr>
              <a:t>comradery</a:t>
            </a:r>
            <a:r>
              <a:rPr lang="en-US" sz="1200" dirty="0" smtClean="0">
                <a:solidFill>
                  <a:srgbClr val="000000"/>
                </a:solidFill>
                <a:latin typeface="Calibri"/>
                <a:cs typeface="Calibri"/>
              </a:rPr>
              <a:t>  </a:t>
            </a:r>
          </a:p>
          <a:p>
            <a:pPr lvl="1" algn="just" eaLnBrk="1" hangingPunct="1">
              <a:spcBef>
                <a:spcPct val="0"/>
              </a:spcBef>
              <a:buClr>
                <a:schemeClr val="bg2"/>
              </a:buClr>
              <a:buSzTx/>
              <a:defRPr/>
            </a:pPr>
            <a:r>
              <a:rPr lang="en-US" sz="1200" dirty="0" smtClean="0">
                <a:solidFill>
                  <a:srgbClr val="000000"/>
                </a:solidFill>
                <a:latin typeface="Calibri"/>
                <a:cs typeface="Calibri"/>
              </a:rPr>
              <a:t>Both you and your staff will enjoy working more</a:t>
            </a:r>
            <a:endParaRPr lang="en-US" sz="1200" dirty="0">
              <a:solidFill>
                <a:srgbClr val="000000"/>
              </a:solidFill>
              <a:latin typeface="Calibri"/>
              <a:cs typeface="Calibri"/>
            </a:endParaRPr>
          </a:p>
          <a:p>
            <a:pPr algn="just" eaLnBrk="1" hangingPunct="1">
              <a:lnSpc>
                <a:spcPct val="80000"/>
              </a:lnSpc>
              <a:spcBef>
                <a:spcPct val="0"/>
              </a:spcBef>
              <a:buFont typeface="Wingdings" charset="0"/>
              <a:buNone/>
              <a:defRPr/>
            </a:pPr>
            <a:r>
              <a:rPr lang="en-US" sz="1200" b="1" dirty="0" smtClean="0">
                <a:solidFill>
                  <a:srgbClr val="000000"/>
                </a:solidFill>
                <a:latin typeface="Calibri"/>
                <a:cs typeface="Calibri"/>
              </a:rPr>
              <a:t>BETTER SERVICE TO YOUR CLIENTS</a:t>
            </a:r>
          </a:p>
          <a:p>
            <a:pPr lvl="1" algn="just" eaLnBrk="1" hangingPunct="1">
              <a:spcBef>
                <a:spcPct val="0"/>
              </a:spcBef>
              <a:buClr>
                <a:schemeClr val="bg2"/>
              </a:buClr>
              <a:buSzTx/>
              <a:defRPr/>
            </a:pPr>
            <a:r>
              <a:rPr lang="en-US" sz="1200" dirty="0" smtClean="0">
                <a:solidFill>
                  <a:srgbClr val="000000"/>
                </a:solidFill>
                <a:latin typeface="Calibri"/>
                <a:cs typeface="Calibri"/>
              </a:rPr>
              <a:t>Your clients will get additional expertise, deeper staffing and an overall more professional experience</a:t>
            </a:r>
          </a:p>
          <a:p>
            <a:pPr lvl="1" algn="just" eaLnBrk="1" hangingPunct="1">
              <a:spcBef>
                <a:spcPct val="0"/>
              </a:spcBef>
              <a:buClr>
                <a:schemeClr val="bg2"/>
              </a:buClr>
              <a:buSzTx/>
              <a:defRPr/>
            </a:pPr>
            <a:r>
              <a:rPr lang="en-US" sz="1200" dirty="0" smtClean="0">
                <a:solidFill>
                  <a:srgbClr val="000000"/>
                </a:solidFill>
                <a:latin typeface="Calibri"/>
                <a:cs typeface="Calibri"/>
              </a:rPr>
              <a:t>There will be more backup when you or others are out of the office</a:t>
            </a:r>
          </a:p>
          <a:p>
            <a:pPr lvl="1" algn="just" eaLnBrk="1" hangingPunct="1">
              <a:spcBef>
                <a:spcPct val="0"/>
              </a:spcBef>
              <a:buClr>
                <a:schemeClr val="bg2"/>
              </a:buClr>
              <a:buSzTx/>
              <a:defRPr/>
            </a:pPr>
            <a:r>
              <a:rPr lang="en-US" sz="1200" dirty="0" smtClean="0">
                <a:solidFill>
                  <a:srgbClr val="000000"/>
                </a:solidFill>
                <a:latin typeface="Calibri"/>
                <a:cs typeface="Calibri"/>
              </a:rPr>
              <a:t>Faster turnaround from service requests such as Certificates of Insurance</a:t>
            </a:r>
          </a:p>
          <a:p>
            <a:pPr lvl="1" algn="just" eaLnBrk="1" hangingPunct="1">
              <a:spcBef>
                <a:spcPct val="0"/>
              </a:spcBef>
              <a:buClr>
                <a:schemeClr val="bg2"/>
              </a:buClr>
              <a:buSzTx/>
              <a:defRPr/>
            </a:pPr>
            <a:r>
              <a:rPr lang="en-US" sz="1200" dirty="0" smtClean="0">
                <a:solidFill>
                  <a:srgbClr val="000000"/>
                </a:solidFill>
                <a:latin typeface="Calibri"/>
                <a:cs typeface="Calibri"/>
              </a:rPr>
              <a:t>Quicker response time to questions both in and out of the office  from State-of-the-Art automation</a:t>
            </a:r>
          </a:p>
          <a:p>
            <a:pPr lvl="1" algn="just" eaLnBrk="1" hangingPunct="1">
              <a:spcBef>
                <a:spcPct val="0"/>
              </a:spcBef>
              <a:buClr>
                <a:schemeClr val="bg2"/>
              </a:buClr>
              <a:buSzTx/>
              <a:defRPr/>
            </a:pPr>
            <a:r>
              <a:rPr lang="en-US" sz="1200" dirty="0" smtClean="0">
                <a:solidFill>
                  <a:srgbClr val="000000"/>
                </a:solidFill>
                <a:latin typeface="Calibri"/>
                <a:cs typeface="Calibri"/>
              </a:rPr>
              <a:t>Staffing in China for round the clock processing</a:t>
            </a:r>
          </a:p>
          <a:p>
            <a:pPr marL="0" lvl="1" indent="0" eaLnBrk="1" hangingPunct="1">
              <a:spcBef>
                <a:spcPct val="0"/>
              </a:spcBef>
              <a:buClr>
                <a:schemeClr val="bg2"/>
              </a:buClr>
              <a:buSzTx/>
              <a:buFontTx/>
              <a:buNone/>
              <a:defRPr/>
            </a:pPr>
            <a:r>
              <a:rPr lang="en-US" sz="1200" b="1" dirty="0" smtClean="0">
                <a:solidFill>
                  <a:srgbClr val="000000"/>
                </a:solidFill>
                <a:latin typeface="Calibri"/>
                <a:cs typeface="Calibri"/>
              </a:rPr>
              <a:t>AUTOMATION </a:t>
            </a:r>
            <a:endParaRPr lang="en-US" sz="1200" b="1" dirty="0">
              <a:solidFill>
                <a:srgbClr val="000000"/>
              </a:solidFill>
              <a:latin typeface="Calibri"/>
              <a:cs typeface="Calibri"/>
            </a:endParaRPr>
          </a:p>
          <a:p>
            <a:pPr lvl="1" algn="just" eaLnBrk="1" hangingPunct="1">
              <a:spcBef>
                <a:spcPct val="0"/>
              </a:spcBef>
              <a:buClr>
                <a:schemeClr val="bg2"/>
              </a:buClr>
              <a:buSzTx/>
              <a:defRPr/>
            </a:pPr>
            <a:r>
              <a:rPr lang="en-US" sz="1200" dirty="0" smtClean="0">
                <a:latin typeface="Calibri"/>
                <a:cs typeface="Calibri"/>
              </a:rPr>
              <a:t>We use Applied Systems and are paperless including virtually no  outgoing mail. Not a daily or live file cabinet in the office!</a:t>
            </a:r>
          </a:p>
          <a:p>
            <a:pPr lvl="1" algn="just" eaLnBrk="1" hangingPunct="1">
              <a:spcBef>
                <a:spcPct val="0"/>
              </a:spcBef>
              <a:buClr>
                <a:schemeClr val="bg2"/>
              </a:buClr>
              <a:buSzTx/>
              <a:defRPr/>
            </a:pPr>
            <a:r>
              <a:rPr lang="en-US" sz="1200" dirty="0" smtClean="0">
                <a:latin typeface="Calibri"/>
                <a:cs typeface="Calibri"/>
              </a:rPr>
              <a:t>CSR 24 for natural disasters and blackouts</a:t>
            </a:r>
          </a:p>
          <a:p>
            <a:pPr lvl="1" algn="just" eaLnBrk="1" hangingPunct="1">
              <a:spcBef>
                <a:spcPct val="0"/>
              </a:spcBef>
              <a:buClr>
                <a:schemeClr val="bg2"/>
              </a:buClr>
              <a:buSzTx/>
              <a:defRPr/>
            </a:pPr>
            <a:r>
              <a:rPr lang="en-US" sz="1200" dirty="0" smtClean="0">
                <a:latin typeface="Calibri"/>
                <a:cs typeface="Calibri"/>
              </a:rPr>
              <a:t>Large screen TVs, video conferencing (in the office and during client visits), conference call-in rooms</a:t>
            </a:r>
            <a:r>
              <a:rPr lang="en-US" sz="1200" dirty="0">
                <a:latin typeface="Calibri"/>
                <a:cs typeface="Calibri"/>
              </a:rPr>
              <a:t> </a:t>
            </a:r>
            <a:r>
              <a:rPr lang="en-US" sz="1200" dirty="0" smtClean="0">
                <a:latin typeface="Calibri"/>
                <a:cs typeface="Calibri"/>
              </a:rPr>
              <a:t>and signature conference facilities</a:t>
            </a:r>
            <a:endParaRPr lang="en-US" sz="1200" dirty="0">
              <a:latin typeface="Calibri"/>
              <a:cs typeface="Calibri"/>
            </a:endParaRPr>
          </a:p>
          <a:p>
            <a:pPr lvl="1" algn="just" eaLnBrk="1" hangingPunct="1">
              <a:spcBef>
                <a:spcPct val="0"/>
              </a:spcBef>
              <a:buClr>
                <a:schemeClr val="bg2"/>
              </a:buClr>
              <a:buSzTx/>
              <a:defRPr/>
            </a:pPr>
            <a:endParaRPr lang="en-US" sz="1200" dirty="0">
              <a:latin typeface="Calibri"/>
              <a:cs typeface="Calibri"/>
            </a:endParaRPr>
          </a:p>
          <a:p>
            <a:pPr marL="0" lvl="1" indent="0" eaLnBrk="1" hangingPunct="1">
              <a:spcBef>
                <a:spcPct val="0"/>
              </a:spcBef>
              <a:buClr>
                <a:schemeClr val="bg2"/>
              </a:buClr>
              <a:buSzTx/>
              <a:buFontTx/>
              <a:buNone/>
              <a:defRPr/>
            </a:pPr>
            <a:endParaRPr lang="en-US" sz="1200" b="1" dirty="0">
              <a:solidFill>
                <a:schemeClr val="bg2"/>
              </a:solidFill>
              <a:latin typeface="Calibri"/>
              <a:cs typeface="Calibri"/>
            </a:endParaRPr>
          </a:p>
          <a:p>
            <a:pPr lvl="1" algn="just" eaLnBrk="1" hangingPunct="1">
              <a:spcBef>
                <a:spcPct val="0"/>
              </a:spcBef>
              <a:buClr>
                <a:schemeClr val="bg2"/>
              </a:buClr>
              <a:buSzTx/>
              <a:defRPr/>
            </a:pPr>
            <a:endParaRPr lang="en-US" sz="1200" dirty="0">
              <a:latin typeface="Calibri"/>
              <a:cs typeface="Calibri"/>
            </a:endParaRPr>
          </a:p>
          <a:p>
            <a:pPr marL="0" lvl="1" indent="0" eaLnBrk="1" hangingPunct="1">
              <a:spcBef>
                <a:spcPct val="0"/>
              </a:spcBef>
              <a:buClr>
                <a:schemeClr val="bg2"/>
              </a:buClr>
              <a:buSzTx/>
              <a:buFontTx/>
              <a:buNone/>
              <a:defRPr/>
            </a:pPr>
            <a:endParaRPr lang="en-US" sz="1200" b="1" dirty="0" smtClean="0">
              <a:solidFill>
                <a:schemeClr val="bg2"/>
              </a:solidFill>
              <a:latin typeface="Calibri"/>
              <a:cs typeface="Calibri"/>
            </a:endParaRPr>
          </a:p>
        </p:txBody>
      </p:sp>
      <p:pic>
        <p:nvPicPr>
          <p:cNvPr id="112644" name="Picture 4" descr="Butwin Logo"/>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819400" y="152400"/>
            <a:ext cx="2057400" cy="10445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pPr>
              <a:defRPr/>
            </a:pPr>
            <a:fld id="{86EAA362-4BE0-0648-9FE7-E86D8CCC0E49}" type="slidenum">
              <a:rPr lang="en-US"/>
              <a:pPr>
                <a:defRPr/>
              </a:pPr>
              <a:t>4</a:t>
            </a:fld>
            <a:endParaRPr lang="en-US"/>
          </a:p>
        </p:txBody>
      </p:sp>
      <p:pic>
        <p:nvPicPr>
          <p:cNvPr id="114691" name="Picture 3" descr="Butwin Logo"/>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819400" y="152400"/>
            <a:ext cx="2057400" cy="10461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114692" name="Text Box 4"/>
          <p:cNvSpPr txBox="1">
            <a:spLocks noChangeArrowheads="1"/>
          </p:cNvSpPr>
          <p:nvPr/>
        </p:nvSpPr>
        <p:spPr bwMode="auto">
          <a:xfrm>
            <a:off x="838200" y="3313113"/>
            <a:ext cx="4953000" cy="5678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algn="just" eaLnBrk="1" hangingPunct="1">
              <a:defRPr/>
            </a:pPr>
            <a:r>
              <a:rPr lang="en-US" sz="1200" dirty="0">
                <a:latin typeface="Calibri"/>
                <a:cs typeface="Calibri"/>
              </a:rPr>
              <a:t>You have spent the better part of your lifetime building your business. Selling your business or dramatically changing your operations is one of the most difficult decisions in an entrepreneur's life. People sell or merge their business usually only once, in an emotionally charged atmosphere with multiple pressures coming from different directions. The fact that your decision is so important, both financially and personally to you can make the process more, rather than less, prone to error. Mistakes made in the once-in-a-lifetime decision are not reversible. The formula/price is very important, but often it is not the most critical aspect of the transaction.</a:t>
            </a:r>
          </a:p>
          <a:p>
            <a:pPr algn="just" eaLnBrk="1" hangingPunct="1">
              <a:defRPr/>
            </a:pPr>
            <a:endParaRPr lang="en-US" sz="1200" dirty="0">
              <a:latin typeface="Calibri"/>
              <a:cs typeface="Calibri"/>
            </a:endParaRPr>
          </a:p>
          <a:p>
            <a:pPr algn="just" eaLnBrk="1" hangingPunct="1">
              <a:defRPr/>
            </a:pPr>
            <a:r>
              <a:rPr lang="en-US" sz="1200" dirty="0">
                <a:latin typeface="Calibri"/>
                <a:cs typeface="Calibri"/>
              </a:rPr>
              <a:t>The most important question is </a:t>
            </a:r>
            <a:r>
              <a:rPr lang="ja-JP" altLang="en-US" sz="1200" dirty="0">
                <a:latin typeface="Calibri"/>
                <a:cs typeface="Calibri"/>
              </a:rPr>
              <a:t>“</a:t>
            </a:r>
            <a:r>
              <a:rPr lang="en-US" sz="1200" b="1" u="sng" dirty="0">
                <a:latin typeface="Calibri"/>
                <a:cs typeface="Calibri"/>
              </a:rPr>
              <a:t>WHO</a:t>
            </a:r>
            <a:r>
              <a:rPr lang="en-US" sz="1200" dirty="0">
                <a:latin typeface="Calibri"/>
                <a:cs typeface="Calibri"/>
              </a:rPr>
              <a:t> </a:t>
            </a:r>
            <a:r>
              <a:rPr lang="en-US" sz="1200" b="1" dirty="0">
                <a:latin typeface="Calibri"/>
                <a:cs typeface="Calibri"/>
              </a:rPr>
              <a:t>DO YOU MAKE A DEAL WITH?</a:t>
            </a:r>
            <a:r>
              <a:rPr lang="ja-JP" altLang="en-US" sz="1200" b="1" dirty="0">
                <a:latin typeface="Calibri"/>
                <a:cs typeface="Calibri"/>
              </a:rPr>
              <a:t>”</a:t>
            </a:r>
            <a:endParaRPr lang="en-US" sz="1200" b="1" dirty="0">
              <a:latin typeface="Calibri"/>
              <a:cs typeface="Calibri"/>
            </a:endParaRPr>
          </a:p>
          <a:p>
            <a:pPr algn="just" eaLnBrk="1" hangingPunct="1">
              <a:defRPr/>
            </a:pPr>
            <a:endParaRPr lang="en-US" sz="1200" b="1" dirty="0">
              <a:solidFill>
                <a:schemeClr val="bg2"/>
              </a:solidFill>
              <a:latin typeface="Calibri"/>
              <a:cs typeface="Calibri"/>
            </a:endParaRPr>
          </a:p>
          <a:p>
            <a:pPr algn="just" eaLnBrk="1" hangingPunct="1">
              <a:defRPr/>
            </a:pPr>
            <a:r>
              <a:rPr lang="en-US" sz="1200" dirty="0">
                <a:latin typeface="Calibri"/>
                <a:cs typeface="Calibri"/>
              </a:rPr>
              <a:t>The Integration of your business, honesty, accurate &amp; timely payments, retention, cross-selling, increasing commission and the ability to deal with problems &amp; opportunities are issues that will probably weigh more heavily than ‘the formula’ when determining how much money you earn during the term of the contract and your satisfaction with the deal. </a:t>
            </a:r>
          </a:p>
          <a:p>
            <a:pPr algn="just" eaLnBrk="1" hangingPunct="1">
              <a:defRPr/>
            </a:pPr>
            <a:endParaRPr lang="en-US" sz="1200" dirty="0">
              <a:latin typeface="Calibri"/>
              <a:cs typeface="Calibri"/>
            </a:endParaRPr>
          </a:p>
          <a:p>
            <a:pPr algn="just">
              <a:defRPr/>
            </a:pPr>
            <a:r>
              <a:rPr lang="en-US" sz="1200" b="1" dirty="0">
                <a:latin typeface="Calibri"/>
                <a:cs typeface="Calibri"/>
              </a:rPr>
              <a:t>HOW DO YOU MAKE THE CORRECT DECISION? </a:t>
            </a:r>
            <a:r>
              <a:rPr lang="en-US" sz="1200" dirty="0">
                <a:latin typeface="Calibri"/>
                <a:cs typeface="Calibri"/>
              </a:rPr>
              <a:t>We believe that interviewing others who were in your shoes will put you in the best position for this decision. We encourage you to ask any person we have previously made a deal with, any current or past employee or any insurance company any question about us. Ask about our performance versus our promises. We will be proud to be judged by their private independent answers.</a:t>
            </a:r>
          </a:p>
          <a:p>
            <a:pPr algn="just" eaLnBrk="1" hangingPunct="1">
              <a:defRPr/>
            </a:pPr>
            <a:endParaRPr lang="en-US" sz="1200" dirty="0">
              <a:latin typeface="Calibri"/>
              <a:cs typeface="Calibri"/>
            </a:endParaRPr>
          </a:p>
          <a:p>
            <a:pPr algn="just" eaLnBrk="1" hangingPunct="1">
              <a:defRPr/>
            </a:pPr>
            <a:endParaRPr lang="en-US" sz="2000" b="1" dirty="0">
              <a:solidFill>
                <a:srgbClr val="808000"/>
              </a:solidFill>
              <a:latin typeface="Calibri"/>
              <a:cs typeface="Calibri"/>
            </a:endParaRPr>
          </a:p>
          <a:p>
            <a:pPr algn="just" eaLnBrk="1" hangingPunct="1">
              <a:defRPr/>
            </a:pPr>
            <a:r>
              <a:rPr lang="en-US" sz="1600" b="1" dirty="0">
                <a:solidFill>
                  <a:srgbClr val="808000"/>
                </a:solidFill>
                <a:latin typeface="Arial Black"/>
                <a:cs typeface="Arial Black"/>
              </a:rPr>
              <a:t>It is not just about the formula!</a:t>
            </a:r>
          </a:p>
          <a:p>
            <a:pPr algn="just" eaLnBrk="1" hangingPunct="1">
              <a:defRPr/>
            </a:pPr>
            <a:endParaRPr lang="en-US" sz="1200" dirty="0">
              <a:latin typeface="Calibri"/>
              <a:cs typeface="Calibri"/>
            </a:endParaRPr>
          </a:p>
          <a:p>
            <a:pPr algn="just" eaLnBrk="1" hangingPunct="1">
              <a:defRPr/>
            </a:pPr>
            <a:endParaRPr lang="en-US" sz="1100" dirty="0">
              <a:latin typeface="Calibri"/>
              <a:cs typeface="Calibri"/>
            </a:endParaRPr>
          </a:p>
        </p:txBody>
      </p:sp>
      <p:sp>
        <p:nvSpPr>
          <p:cNvPr id="114693" name="Text Box 5"/>
          <p:cNvSpPr txBox="1">
            <a:spLocks noChangeArrowheads="1"/>
          </p:cNvSpPr>
          <p:nvPr/>
        </p:nvSpPr>
        <p:spPr bwMode="auto">
          <a:xfrm>
            <a:off x="685800" y="1428750"/>
            <a:ext cx="5791200" cy="1316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algn="l" eaLnBrk="1" hangingPunct="1">
              <a:defRPr/>
            </a:pPr>
            <a:r>
              <a:rPr lang="en-US" sz="1800" b="1" dirty="0">
                <a:solidFill>
                  <a:schemeClr val="accent2"/>
                </a:solidFill>
                <a:latin typeface="Arial Black"/>
                <a:cs typeface="Arial Black"/>
              </a:rPr>
              <a:t>“The partner you choose will determine </a:t>
            </a:r>
            <a:endParaRPr lang="en-US" sz="1800" b="1" dirty="0">
              <a:solidFill>
                <a:schemeClr val="accent2"/>
              </a:solidFill>
              <a:latin typeface="Arial Black"/>
              <a:cs typeface="Arial Black"/>
            </a:endParaRPr>
          </a:p>
          <a:p>
            <a:pPr algn="l" eaLnBrk="1" hangingPunct="1">
              <a:defRPr/>
            </a:pPr>
            <a:r>
              <a:rPr lang="en-US" sz="1800" b="1" dirty="0">
                <a:solidFill>
                  <a:schemeClr val="accent2"/>
                </a:solidFill>
                <a:latin typeface="Arial Black"/>
                <a:cs typeface="Arial Black"/>
              </a:rPr>
              <a:t>if </a:t>
            </a:r>
            <a:r>
              <a:rPr lang="en-US" sz="1800" b="1" dirty="0">
                <a:solidFill>
                  <a:schemeClr val="accent2"/>
                </a:solidFill>
                <a:latin typeface="Arial Black"/>
                <a:cs typeface="Arial Black"/>
              </a:rPr>
              <a:t>the outcome exceeds or falls short </a:t>
            </a:r>
          </a:p>
          <a:p>
            <a:pPr algn="l" eaLnBrk="1" hangingPunct="1">
              <a:defRPr/>
            </a:pPr>
            <a:r>
              <a:rPr lang="en-US" sz="1800" b="1" dirty="0">
                <a:solidFill>
                  <a:schemeClr val="accent2"/>
                </a:solidFill>
                <a:latin typeface="Arial Black"/>
                <a:cs typeface="Arial Black"/>
              </a:rPr>
              <a:t>of your expectations”</a:t>
            </a:r>
          </a:p>
          <a:p>
            <a:pPr algn="l" eaLnBrk="1" hangingPunct="1">
              <a:lnSpc>
                <a:spcPct val="90000"/>
              </a:lnSpc>
              <a:spcBef>
                <a:spcPct val="50000"/>
              </a:spcBef>
              <a:defRPr/>
            </a:pPr>
            <a:endParaRPr lang="en-US" sz="1800" b="1" dirty="0">
              <a:solidFill>
                <a:schemeClr val="accent2"/>
              </a:solidFill>
              <a:latin typeface="Arial Black"/>
              <a:cs typeface="Arial Black"/>
            </a:endParaRP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6D8312B-939C-EF42-9546-93DEB89A5B30}" type="slidenum">
              <a:rPr lang="en-US"/>
              <a:pPr>
                <a:defRPr/>
              </a:pPr>
              <a:t>5</a:t>
            </a:fld>
            <a:endParaRPr lang="en-US"/>
          </a:p>
        </p:txBody>
      </p:sp>
      <p:sp>
        <p:nvSpPr>
          <p:cNvPr id="124930" name="Text Box 2"/>
          <p:cNvSpPr txBox="1">
            <a:spLocks noChangeArrowheads="1"/>
          </p:cNvSpPr>
          <p:nvPr/>
        </p:nvSpPr>
        <p:spPr bwMode="auto">
          <a:xfrm>
            <a:off x="609600" y="2590800"/>
            <a:ext cx="58674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eaLnBrk="1" hangingPunct="1">
              <a:spcBef>
                <a:spcPct val="50000"/>
              </a:spcBef>
              <a:defRPr/>
            </a:pPr>
            <a:endParaRPr lang="en-US" sz="1200">
              <a:cs typeface="+mn-cs"/>
            </a:endParaRPr>
          </a:p>
        </p:txBody>
      </p:sp>
      <p:sp>
        <p:nvSpPr>
          <p:cNvPr id="124931" name="Text Box 3"/>
          <p:cNvSpPr txBox="1">
            <a:spLocks noChangeArrowheads="1"/>
          </p:cNvSpPr>
          <p:nvPr/>
        </p:nvSpPr>
        <p:spPr bwMode="auto">
          <a:xfrm>
            <a:off x="838200" y="3429000"/>
            <a:ext cx="4953000" cy="538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just">
              <a:defRPr/>
            </a:pPr>
            <a:r>
              <a:rPr lang="en-US" sz="1200" dirty="0">
                <a:solidFill>
                  <a:srgbClr val="000000"/>
                </a:solidFill>
                <a:latin typeface="Calibri"/>
                <a:cs typeface="Calibri"/>
              </a:rPr>
              <a:t>In 1925 Nathan Butwin</a:t>
            </a:r>
            <a:r>
              <a:rPr lang="ja-JP" altLang="en-US" sz="1200" dirty="0">
                <a:solidFill>
                  <a:srgbClr val="000000"/>
                </a:solidFill>
                <a:latin typeface="Calibri"/>
                <a:cs typeface="Calibri"/>
              </a:rPr>
              <a:t>’</a:t>
            </a:r>
            <a:r>
              <a:rPr lang="en-US" sz="1200" dirty="0">
                <a:solidFill>
                  <a:srgbClr val="000000"/>
                </a:solidFill>
                <a:latin typeface="Calibri"/>
                <a:cs typeface="Calibri"/>
              </a:rPr>
              <a:t>s mother Rebecca threatened to take her business elsewhere if the neighborhood butcher did not buy insurance from her son. Joe Brick became his first client. It was also the first and only time extortion was necessary to get or keep a client. Butwin Insurance Group services over 10,000 companies and individuals in our state-of-the–art offices. We always draw on our historic strengths while at the same time abandoning comfortable routines when new opportunities require fresh thinking. Our reputation for honesty, intelligent thinking and being proactive precedes us in a competitive marketplace. </a:t>
            </a:r>
          </a:p>
          <a:p>
            <a:pPr algn="just" eaLnBrk="1" hangingPunct="1">
              <a:defRPr/>
            </a:pPr>
            <a:endParaRPr lang="en-US" sz="1200" b="1" dirty="0">
              <a:solidFill>
                <a:srgbClr val="000000"/>
              </a:solidFill>
              <a:latin typeface="Calibri"/>
              <a:cs typeface="Calibri"/>
            </a:endParaRPr>
          </a:p>
          <a:p>
            <a:pPr algn="just" eaLnBrk="1" hangingPunct="1">
              <a:defRPr/>
            </a:pPr>
            <a:r>
              <a:rPr lang="en-US" sz="1200" dirty="0">
                <a:solidFill>
                  <a:srgbClr val="000000"/>
                </a:solidFill>
                <a:latin typeface="Calibri"/>
                <a:cs typeface="Calibri"/>
              </a:rPr>
              <a:t>We have been cited in many national and local publications for our accomplishments and expertise. </a:t>
            </a:r>
            <a:r>
              <a:rPr lang="en-US" sz="1200" i="1" dirty="0">
                <a:solidFill>
                  <a:srgbClr val="000000"/>
                </a:solidFill>
                <a:latin typeface="Calibri"/>
                <a:cs typeface="Calibri"/>
              </a:rPr>
              <a:t>Cablevision</a:t>
            </a:r>
            <a:r>
              <a:rPr lang="ja-JP" altLang="en-US" sz="1200" i="1" dirty="0">
                <a:solidFill>
                  <a:srgbClr val="000000"/>
                </a:solidFill>
                <a:latin typeface="Calibri"/>
                <a:cs typeface="Calibri"/>
              </a:rPr>
              <a:t>’</a:t>
            </a:r>
            <a:r>
              <a:rPr lang="en-US" sz="1200" i="1" dirty="0">
                <a:solidFill>
                  <a:srgbClr val="000000"/>
                </a:solidFill>
                <a:latin typeface="Calibri"/>
                <a:cs typeface="Calibri"/>
              </a:rPr>
              <a:t>s </a:t>
            </a:r>
            <a:r>
              <a:rPr lang="ja-JP" altLang="en-US" sz="1200" i="1" dirty="0">
                <a:solidFill>
                  <a:srgbClr val="000000"/>
                </a:solidFill>
                <a:latin typeface="Calibri"/>
                <a:cs typeface="Calibri"/>
              </a:rPr>
              <a:t>“</a:t>
            </a:r>
            <a:r>
              <a:rPr lang="en-US" sz="1200" i="1" dirty="0">
                <a:solidFill>
                  <a:srgbClr val="000000"/>
                </a:solidFill>
                <a:latin typeface="Calibri"/>
                <a:cs typeface="Calibri"/>
              </a:rPr>
              <a:t>Business to Business and Beyond</a:t>
            </a:r>
            <a:r>
              <a:rPr lang="ja-JP" altLang="en-US" sz="1200" i="1" dirty="0">
                <a:solidFill>
                  <a:srgbClr val="000000"/>
                </a:solidFill>
                <a:latin typeface="Calibri"/>
                <a:cs typeface="Calibri"/>
              </a:rPr>
              <a:t>”</a:t>
            </a:r>
            <a:r>
              <a:rPr lang="en-US" sz="1200" i="1" dirty="0">
                <a:solidFill>
                  <a:srgbClr val="000000"/>
                </a:solidFill>
                <a:latin typeface="Calibri"/>
                <a:cs typeface="Calibri"/>
              </a:rPr>
              <a:t> tagged us as the </a:t>
            </a:r>
            <a:r>
              <a:rPr lang="ja-JP" altLang="en-US" sz="1200" i="1" dirty="0">
                <a:solidFill>
                  <a:srgbClr val="000000"/>
                </a:solidFill>
                <a:latin typeface="Calibri"/>
                <a:cs typeface="Calibri"/>
              </a:rPr>
              <a:t>“</a:t>
            </a:r>
            <a:r>
              <a:rPr lang="en-US" sz="1200" i="1" dirty="0" err="1">
                <a:solidFill>
                  <a:srgbClr val="000000"/>
                </a:solidFill>
                <a:latin typeface="Calibri"/>
                <a:cs typeface="Calibri"/>
              </a:rPr>
              <a:t>Compbusters</a:t>
            </a:r>
            <a:r>
              <a:rPr lang="ja-JP" altLang="en-US" sz="1200" i="1" dirty="0">
                <a:solidFill>
                  <a:srgbClr val="000000"/>
                </a:solidFill>
                <a:latin typeface="Calibri"/>
                <a:cs typeface="Calibri"/>
              </a:rPr>
              <a:t>”</a:t>
            </a:r>
            <a:r>
              <a:rPr lang="en-US" sz="1200" i="1" dirty="0">
                <a:solidFill>
                  <a:srgbClr val="000000"/>
                </a:solidFill>
                <a:latin typeface="Calibri"/>
                <a:cs typeface="Calibri"/>
              </a:rPr>
              <a:t> for our expertise in Workers Compensation. We have appeared in The New York Times, LA Times, Chicago Sun Times, Bergen Record, Long Island Business News, Accounting Today, CFO Magazine, 201 Great Ideas For Your Small Business, Bloomberg News, and Good Day NY</a:t>
            </a:r>
            <a:r>
              <a:rPr lang="en-US" sz="1200" dirty="0">
                <a:solidFill>
                  <a:srgbClr val="000000"/>
                </a:solidFill>
                <a:latin typeface="Calibri"/>
                <a:cs typeface="Calibri"/>
              </a:rPr>
              <a:t>,  just to mention a few. </a:t>
            </a:r>
            <a:endParaRPr lang="en-US" sz="1200" dirty="0">
              <a:solidFill>
                <a:srgbClr val="000000"/>
              </a:solidFill>
              <a:latin typeface="Calibri"/>
              <a:cs typeface="Calibri"/>
            </a:endParaRPr>
          </a:p>
          <a:p>
            <a:pPr algn="just" eaLnBrk="1" hangingPunct="1">
              <a:defRPr/>
            </a:pPr>
            <a:endParaRPr lang="en-US" sz="1200" dirty="0">
              <a:solidFill>
                <a:srgbClr val="000000"/>
              </a:solidFill>
              <a:latin typeface="Calibri"/>
              <a:cs typeface="Calibri"/>
            </a:endParaRPr>
          </a:p>
          <a:p>
            <a:pPr algn="just" eaLnBrk="1" hangingPunct="1">
              <a:defRPr/>
            </a:pPr>
            <a:r>
              <a:rPr lang="en-US" sz="1200" dirty="0">
                <a:solidFill>
                  <a:srgbClr val="000000"/>
                </a:solidFill>
                <a:latin typeface="Calibri"/>
                <a:cs typeface="Calibri"/>
              </a:rPr>
              <a:t>Richard S. Butwin, President &amp; CEO of Butwin Insurance Group, is on the Board of Directors at Hanover Fire &amp; Casualty Insurance Company.</a:t>
            </a:r>
            <a:endParaRPr lang="en-US" sz="1200" dirty="0">
              <a:solidFill>
                <a:srgbClr val="000000"/>
              </a:solidFill>
              <a:latin typeface="Calibri"/>
              <a:cs typeface="Calibri"/>
            </a:endParaRPr>
          </a:p>
          <a:p>
            <a:pPr algn="just" eaLnBrk="1" hangingPunct="1">
              <a:defRPr/>
            </a:pPr>
            <a:endParaRPr lang="en-US" sz="1200" dirty="0">
              <a:solidFill>
                <a:srgbClr val="000000"/>
              </a:solidFill>
              <a:latin typeface="Calibri"/>
              <a:cs typeface="Calibri"/>
            </a:endParaRPr>
          </a:p>
          <a:p>
            <a:pPr algn="just" eaLnBrk="1" hangingPunct="1">
              <a:defRPr/>
            </a:pPr>
            <a:r>
              <a:rPr lang="en-US" sz="1200" dirty="0">
                <a:solidFill>
                  <a:srgbClr val="000000"/>
                </a:solidFill>
                <a:latin typeface="Calibri"/>
                <a:cs typeface="Calibri"/>
              </a:rPr>
              <a:t>Our website provides more information and represents our firm well. Please visit </a:t>
            </a:r>
            <a:r>
              <a:rPr lang="en-US" sz="1200" dirty="0">
                <a:solidFill>
                  <a:srgbClr val="000000"/>
                </a:solidFill>
                <a:latin typeface="Calibri"/>
                <a:cs typeface="Calibri"/>
                <a:hlinkClick r:id="rId3"/>
              </a:rPr>
              <a:t>www.butwin.com</a:t>
            </a:r>
            <a:r>
              <a:rPr lang="en-US" sz="1200" dirty="0">
                <a:solidFill>
                  <a:srgbClr val="000000"/>
                </a:solidFill>
                <a:latin typeface="Calibri"/>
                <a:cs typeface="Calibri"/>
              </a:rPr>
              <a:t> </a:t>
            </a:r>
          </a:p>
          <a:p>
            <a:pPr algn="just" eaLnBrk="1" hangingPunct="1">
              <a:defRPr/>
            </a:pPr>
            <a:endParaRPr lang="en-US" sz="1200" dirty="0">
              <a:solidFill>
                <a:srgbClr val="000000"/>
              </a:solidFill>
              <a:latin typeface="Calibri"/>
              <a:cs typeface="Calibri"/>
            </a:endParaRPr>
          </a:p>
          <a:p>
            <a:pPr algn="just" eaLnBrk="1" hangingPunct="1">
              <a:defRPr/>
            </a:pPr>
            <a:endParaRPr lang="en-US" sz="1200" dirty="0">
              <a:solidFill>
                <a:srgbClr val="000000"/>
              </a:solidFill>
              <a:latin typeface="Calibri"/>
              <a:cs typeface="Calibri"/>
            </a:endParaRPr>
          </a:p>
          <a:p>
            <a:pPr algn="just" eaLnBrk="1" hangingPunct="1">
              <a:defRPr/>
            </a:pPr>
            <a:r>
              <a:rPr lang="en-US" sz="1600" b="1" dirty="0">
                <a:solidFill>
                  <a:srgbClr val="808000"/>
                </a:solidFill>
                <a:latin typeface="Arial Black"/>
                <a:cs typeface="Arial Black"/>
              </a:rPr>
              <a:t>“2 AM is a lousy time to find out </a:t>
            </a:r>
          </a:p>
          <a:p>
            <a:pPr algn="just" eaLnBrk="1" hangingPunct="1">
              <a:defRPr/>
            </a:pPr>
            <a:r>
              <a:rPr lang="en-US" sz="1600" b="1" dirty="0">
                <a:solidFill>
                  <a:srgbClr val="808000"/>
                </a:solidFill>
                <a:latin typeface="Arial Black"/>
                <a:cs typeface="Arial Black"/>
              </a:rPr>
              <a:t>      you chose the wrong insurance broker”</a:t>
            </a:r>
          </a:p>
          <a:p>
            <a:pPr algn="just" eaLnBrk="1" hangingPunct="1">
              <a:spcBef>
                <a:spcPts val="0"/>
              </a:spcBef>
              <a:spcAft>
                <a:spcPts val="0"/>
              </a:spcAft>
              <a:defRPr/>
            </a:pPr>
            <a:endParaRPr lang="en-US" sz="1200" dirty="0">
              <a:solidFill>
                <a:srgbClr val="000000"/>
              </a:solidFill>
              <a:latin typeface="Calibri"/>
              <a:cs typeface="Calibri"/>
            </a:endParaRPr>
          </a:p>
        </p:txBody>
      </p:sp>
      <p:pic>
        <p:nvPicPr>
          <p:cNvPr id="124932" name="Picture 4" descr="Butwin Logo"/>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2819400" y="152400"/>
            <a:ext cx="2057400" cy="1044575"/>
          </a:xfrm>
        </p:spPr>
      </p:pic>
      <p:sp>
        <p:nvSpPr>
          <p:cNvPr id="124933" name="AutoShape 5"/>
          <p:cNvSpPr>
            <a:spLocks noChangeArrowheads="1"/>
          </p:cNvSpPr>
          <p:nvPr/>
        </p:nvSpPr>
        <p:spPr bwMode="auto">
          <a:xfrm>
            <a:off x="609600" y="1524000"/>
            <a:ext cx="5791200" cy="1009650"/>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p>
            <a:pPr algn="l" eaLnBrk="1" hangingPunct="1">
              <a:lnSpc>
                <a:spcPct val="90000"/>
              </a:lnSpc>
              <a:defRPr/>
            </a:pPr>
            <a:r>
              <a:rPr lang="ja-JP" altLang="en-US" sz="2000" b="1" dirty="0">
                <a:solidFill>
                  <a:srgbClr val="808000"/>
                </a:solidFill>
                <a:latin typeface="Calibri"/>
                <a:cs typeface="Calibri"/>
              </a:rPr>
              <a:t>“</a:t>
            </a:r>
            <a:r>
              <a:rPr lang="en-US" sz="1800" b="1" dirty="0">
                <a:solidFill>
                  <a:srgbClr val="808000"/>
                </a:solidFill>
                <a:latin typeface="Arial Black"/>
                <a:cs typeface="Arial Black"/>
              </a:rPr>
              <a:t>Give my son your insurance business or </a:t>
            </a:r>
            <a:br>
              <a:rPr lang="en-US" sz="1800" b="1" dirty="0">
                <a:solidFill>
                  <a:srgbClr val="808000"/>
                </a:solidFill>
                <a:latin typeface="Arial Black"/>
                <a:cs typeface="Arial Black"/>
              </a:rPr>
            </a:br>
            <a:r>
              <a:rPr lang="en-US" sz="1800" b="1" dirty="0">
                <a:solidFill>
                  <a:srgbClr val="808000"/>
                </a:solidFill>
                <a:latin typeface="Arial Black"/>
                <a:cs typeface="Arial Black"/>
              </a:rPr>
              <a:t>         I don</a:t>
            </a:r>
            <a:r>
              <a:rPr lang="ja-JP" altLang="en-US" sz="1800" b="1" dirty="0">
                <a:solidFill>
                  <a:srgbClr val="808000"/>
                </a:solidFill>
                <a:latin typeface="Arial Black"/>
                <a:cs typeface="Arial Black"/>
              </a:rPr>
              <a:t>’</a:t>
            </a:r>
            <a:r>
              <a:rPr lang="en-US" sz="1800" b="1" dirty="0">
                <a:solidFill>
                  <a:srgbClr val="808000"/>
                </a:solidFill>
                <a:latin typeface="Arial Black"/>
                <a:cs typeface="Arial Black"/>
              </a:rPr>
              <a:t>t buy meat from you any more</a:t>
            </a:r>
            <a:r>
              <a:rPr lang="ja-JP" altLang="en-US" sz="1800" b="1" dirty="0">
                <a:solidFill>
                  <a:srgbClr val="808000"/>
                </a:solidFill>
                <a:latin typeface="Arial Black"/>
                <a:cs typeface="Arial Black"/>
              </a:rPr>
              <a:t>”</a:t>
            </a:r>
            <a:r>
              <a:rPr lang="en-US" sz="1800" b="1" dirty="0">
                <a:solidFill>
                  <a:srgbClr val="808000"/>
                </a:solidFill>
                <a:latin typeface="Arial Black"/>
                <a:cs typeface="Arial Black"/>
              </a:rPr>
              <a:t> </a:t>
            </a:r>
            <a:br>
              <a:rPr lang="en-US" sz="1800" b="1" dirty="0">
                <a:solidFill>
                  <a:srgbClr val="808000"/>
                </a:solidFill>
                <a:latin typeface="Arial Black"/>
                <a:cs typeface="Arial Black"/>
              </a:rPr>
            </a:br>
            <a:r>
              <a:rPr lang="en-US" sz="2400" b="1" dirty="0">
                <a:solidFill>
                  <a:srgbClr val="808000"/>
                </a:solidFill>
                <a:latin typeface="Calibri"/>
                <a:cs typeface="Calibri"/>
              </a:rPr>
              <a:t>                    </a:t>
            </a:r>
            <a:r>
              <a:rPr lang="en-US" sz="1050" b="1" dirty="0">
                <a:solidFill>
                  <a:srgbClr val="808000"/>
                </a:solidFill>
                <a:latin typeface="Calibri"/>
                <a:cs typeface="Calibri"/>
              </a:rPr>
              <a:t>                    </a:t>
            </a:r>
            <a:r>
              <a:rPr lang="en-US" sz="900" b="1" dirty="0">
                <a:solidFill>
                  <a:srgbClr val="808000"/>
                </a:solidFill>
                <a:latin typeface="Calibri"/>
                <a:cs typeface="Calibri"/>
              </a:rPr>
              <a:t>      </a:t>
            </a:r>
            <a:r>
              <a:rPr lang="en-US" sz="900" b="1" dirty="0">
                <a:solidFill>
                  <a:srgbClr val="808000"/>
                </a:solidFill>
                <a:latin typeface="Arial Black"/>
                <a:cs typeface="Arial Black"/>
              </a:rPr>
              <a:t> R</a:t>
            </a:r>
            <a:r>
              <a:rPr lang="en-US" sz="900" b="1" i="1" dirty="0">
                <a:solidFill>
                  <a:srgbClr val="808000"/>
                </a:solidFill>
                <a:latin typeface="Arial Black"/>
                <a:cs typeface="Arial Black"/>
              </a:rPr>
              <a:t>ebecca Butwin to Joe Brick, the butcher, 1925</a:t>
            </a: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4"/>
          <p:cNvSpPr>
            <a:spLocks noGrp="1"/>
          </p:cNvSpPr>
          <p:nvPr>
            <p:ph type="sldNum" sz="quarter" idx="12"/>
          </p:nvPr>
        </p:nvSpPr>
        <p:spPr/>
        <p:txBody>
          <a:bodyPr/>
          <a:lstStyle/>
          <a:p>
            <a:pPr>
              <a:defRPr/>
            </a:pPr>
            <a:fld id="{B0C9655F-CEEB-A549-86EB-D0AA6A30029A}" type="slidenum">
              <a:rPr lang="en-US"/>
              <a:pPr>
                <a:defRPr/>
              </a:pPr>
              <a:t>6</a:t>
            </a:fld>
            <a:endParaRPr lang="en-US"/>
          </a:p>
        </p:txBody>
      </p:sp>
      <p:pic>
        <p:nvPicPr>
          <p:cNvPr id="130050" name="Picture 2" descr="Butwin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52400"/>
            <a:ext cx="2057400" cy="104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30051" name="AutoShape 3"/>
          <p:cNvSpPr>
            <a:spLocks noChangeArrowheads="1"/>
          </p:cNvSpPr>
          <p:nvPr/>
        </p:nvSpPr>
        <p:spPr bwMode="auto">
          <a:xfrm>
            <a:off x="685800" y="1752600"/>
            <a:ext cx="2209800" cy="558800"/>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p>
            <a:pPr algn="l" eaLnBrk="1" hangingPunct="1">
              <a:lnSpc>
                <a:spcPct val="90000"/>
              </a:lnSpc>
              <a:defRPr/>
            </a:pPr>
            <a:r>
              <a:rPr lang="en-US" sz="1800" b="1" dirty="0">
                <a:solidFill>
                  <a:schemeClr val="bg2"/>
                </a:solidFill>
                <a:latin typeface="Arial Black"/>
                <a:cs typeface="Arial Black"/>
              </a:rPr>
              <a:t>Our 7 Divisions</a:t>
            </a:r>
          </a:p>
        </p:txBody>
      </p:sp>
      <p:sp>
        <p:nvSpPr>
          <p:cNvPr id="27652" name="TextBox 1"/>
          <p:cNvSpPr txBox="1">
            <a:spLocks noChangeArrowheads="1"/>
          </p:cNvSpPr>
          <p:nvPr/>
        </p:nvSpPr>
        <p:spPr bwMode="auto">
          <a:xfrm>
            <a:off x="609600" y="3810000"/>
            <a:ext cx="53340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000">
                <a:solidFill>
                  <a:schemeClr val="tx1"/>
                </a:solidFill>
                <a:latin typeface="Arial" charset="0"/>
                <a:ea typeface="ＭＳ Ｐゴシック" charset="0"/>
                <a:cs typeface="ＭＳ Ｐゴシック" charset="0"/>
              </a:defRPr>
            </a:lvl1pPr>
            <a:lvl2pPr marL="742950" indent="-285750">
              <a:defRPr sz="4000">
                <a:solidFill>
                  <a:schemeClr val="tx1"/>
                </a:solidFill>
                <a:latin typeface="Arial" charset="0"/>
                <a:ea typeface="ＭＳ Ｐゴシック" charset="0"/>
              </a:defRPr>
            </a:lvl2pPr>
            <a:lvl3pPr marL="1143000" indent="-228600">
              <a:defRPr sz="4000">
                <a:solidFill>
                  <a:schemeClr val="tx1"/>
                </a:solidFill>
                <a:latin typeface="Arial" charset="0"/>
                <a:ea typeface="ＭＳ Ｐゴシック" charset="0"/>
              </a:defRPr>
            </a:lvl3pPr>
            <a:lvl4pPr marL="1600200" indent="-228600">
              <a:defRPr sz="4000">
                <a:solidFill>
                  <a:schemeClr val="tx1"/>
                </a:solidFill>
                <a:latin typeface="Arial" charset="0"/>
                <a:ea typeface="ＭＳ Ｐゴシック" charset="0"/>
              </a:defRPr>
            </a:lvl4pPr>
            <a:lvl5pPr marL="2057400" indent="-228600">
              <a:defRPr sz="40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40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40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40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4000">
                <a:solidFill>
                  <a:schemeClr val="tx1"/>
                </a:solidFill>
                <a:latin typeface="Arial" charset="0"/>
                <a:ea typeface="ＭＳ Ｐゴシック" charset="0"/>
              </a:defRPr>
            </a:lvl9pPr>
          </a:lstStyle>
          <a:p>
            <a:endParaRPr lang="en-US" sz="1200">
              <a:solidFill>
                <a:srgbClr val="000000"/>
              </a:solidFill>
            </a:endParaRPr>
          </a:p>
          <a:p>
            <a:r>
              <a:rPr lang="en-US" sz="1200">
                <a:solidFill>
                  <a:srgbClr val="666633"/>
                </a:solidFill>
                <a:latin typeface="Arial Black" charset="0"/>
                <a:cs typeface="Arial Black" charset="0"/>
              </a:rPr>
              <a:t>BUTWIN</a:t>
            </a:r>
            <a:r>
              <a:rPr lang="en-US" sz="1200">
                <a:solidFill>
                  <a:srgbClr val="008000"/>
                </a:solidFill>
                <a:latin typeface="Arial Black" charset="0"/>
                <a:cs typeface="Arial Black" charset="0"/>
              </a:rPr>
              <a:t>COMMERCIAL</a:t>
            </a:r>
            <a:r>
              <a:rPr lang="en-US" sz="1200">
                <a:solidFill>
                  <a:srgbClr val="000000"/>
                </a:solidFill>
                <a:latin typeface="Arial Black" charset="0"/>
                <a:cs typeface="Arial Black" charset="0"/>
              </a:rPr>
              <a:t>  </a:t>
            </a:r>
            <a:r>
              <a:rPr lang="en-US" sz="1000">
                <a:solidFill>
                  <a:srgbClr val="000000"/>
                </a:solidFill>
                <a:latin typeface="Calibri" charset="0"/>
                <a:cs typeface="Calibri" charset="0"/>
              </a:rPr>
              <a:t>Leaders in their field down to small offices. 1 location to 100.</a:t>
            </a:r>
          </a:p>
          <a:p>
            <a:endParaRPr lang="en-US" sz="1200">
              <a:solidFill>
                <a:srgbClr val="666633"/>
              </a:solidFill>
              <a:latin typeface="Arial Black" charset="0"/>
              <a:cs typeface="Arial Black" charset="0"/>
            </a:endParaRPr>
          </a:p>
          <a:p>
            <a:r>
              <a:rPr lang="en-US" sz="1200">
                <a:solidFill>
                  <a:srgbClr val="666633"/>
                </a:solidFill>
                <a:latin typeface="Arial Black" charset="0"/>
                <a:cs typeface="Arial Black" charset="0"/>
              </a:rPr>
              <a:t>BUTWIN</a:t>
            </a:r>
            <a:r>
              <a:rPr lang="en-US" sz="1200">
                <a:solidFill>
                  <a:srgbClr val="008000"/>
                </a:solidFill>
                <a:latin typeface="Arial Black" charset="0"/>
                <a:cs typeface="Arial Black" charset="0"/>
              </a:rPr>
              <a:t>CAPTIVES</a:t>
            </a:r>
            <a:r>
              <a:rPr lang="en-US" sz="1200">
                <a:solidFill>
                  <a:srgbClr val="000000"/>
                </a:solidFill>
                <a:latin typeface="Arial Black" charset="0"/>
                <a:cs typeface="Arial Black" charset="0"/>
              </a:rPr>
              <a:t>                   </a:t>
            </a:r>
            <a:r>
              <a:rPr lang="en-US" sz="1000">
                <a:solidFill>
                  <a:srgbClr val="000000"/>
                </a:solidFill>
                <a:latin typeface="Calibri" charset="0"/>
                <a:cs typeface="Calibri" charset="0"/>
              </a:rPr>
              <a:t>Client ownership in a Captive Insurance Company</a:t>
            </a:r>
          </a:p>
          <a:p>
            <a:endParaRPr lang="en-US" sz="1200">
              <a:solidFill>
                <a:srgbClr val="666633"/>
              </a:solidFill>
              <a:latin typeface="Arial Black" charset="0"/>
              <a:cs typeface="Arial Black" charset="0"/>
            </a:endParaRPr>
          </a:p>
          <a:p>
            <a:r>
              <a:rPr lang="en-US" sz="1200">
                <a:solidFill>
                  <a:srgbClr val="666633"/>
                </a:solidFill>
                <a:latin typeface="Arial Black" charset="0"/>
                <a:cs typeface="Arial Black" charset="0"/>
              </a:rPr>
              <a:t>BUTWIN</a:t>
            </a:r>
            <a:r>
              <a:rPr lang="en-US" sz="1200">
                <a:solidFill>
                  <a:srgbClr val="008000"/>
                </a:solidFill>
                <a:latin typeface="Arial Black" charset="0"/>
                <a:cs typeface="Arial Black" charset="0"/>
              </a:rPr>
              <a:t>VIP        </a:t>
            </a:r>
            <a:r>
              <a:rPr lang="en-US" sz="1000">
                <a:solidFill>
                  <a:srgbClr val="000000"/>
                </a:solidFill>
                <a:latin typeface="Calibri" charset="0"/>
                <a:cs typeface="Calibri" charset="0"/>
              </a:rPr>
              <a:t>Personal Lines products &amp; services geared to high net worth individuals</a:t>
            </a:r>
          </a:p>
          <a:p>
            <a:endParaRPr lang="en-US" sz="1200">
              <a:solidFill>
                <a:srgbClr val="666633"/>
              </a:solidFill>
              <a:latin typeface="Arial Black" charset="0"/>
              <a:cs typeface="Arial Black" charset="0"/>
            </a:endParaRPr>
          </a:p>
          <a:p>
            <a:r>
              <a:rPr lang="en-US" sz="1200">
                <a:solidFill>
                  <a:srgbClr val="666633"/>
                </a:solidFill>
                <a:latin typeface="Arial Black" charset="0"/>
                <a:cs typeface="Arial Black" charset="0"/>
              </a:rPr>
              <a:t>BUTWIN</a:t>
            </a:r>
            <a:r>
              <a:rPr lang="en-US" sz="1200">
                <a:solidFill>
                  <a:srgbClr val="008000"/>
                </a:solidFill>
                <a:latin typeface="Arial Black" charset="0"/>
                <a:cs typeface="Arial Black" charset="0"/>
              </a:rPr>
              <a:t>PERSONAL               </a:t>
            </a:r>
            <a:r>
              <a:rPr lang="en-US" sz="1000">
                <a:solidFill>
                  <a:srgbClr val="000000"/>
                </a:solidFill>
                <a:latin typeface="Calibri" charset="0"/>
                <a:cs typeface="Calibri" charset="0"/>
              </a:rPr>
              <a:t>Insuring homes, cars, jewelry and other possessions </a:t>
            </a:r>
          </a:p>
          <a:p>
            <a:endParaRPr lang="en-US" sz="1200">
              <a:solidFill>
                <a:srgbClr val="666633"/>
              </a:solidFill>
              <a:latin typeface="Arial Black" charset="0"/>
              <a:cs typeface="Arial Black" charset="0"/>
            </a:endParaRPr>
          </a:p>
          <a:p>
            <a:r>
              <a:rPr lang="en-US" sz="1200">
                <a:solidFill>
                  <a:srgbClr val="666633"/>
                </a:solidFill>
                <a:latin typeface="Arial Black" charset="0"/>
                <a:cs typeface="Arial Black" charset="0"/>
              </a:rPr>
              <a:t>BUTWIN</a:t>
            </a:r>
            <a:r>
              <a:rPr lang="en-US" sz="1200">
                <a:solidFill>
                  <a:srgbClr val="008000"/>
                </a:solidFill>
                <a:latin typeface="Arial Black" charset="0"/>
                <a:cs typeface="Arial Black" charset="0"/>
              </a:rPr>
              <a:t>LIFE&amp;BENEFITS     </a:t>
            </a:r>
            <a:r>
              <a:rPr lang="en-US" sz="1000">
                <a:solidFill>
                  <a:srgbClr val="000000"/>
                </a:solidFill>
                <a:latin typeface="Calibri" charset="0"/>
                <a:cs typeface="Calibri" charset="0"/>
              </a:rPr>
              <a:t>Life Insurance, Estate Planning and Employee Benefits</a:t>
            </a:r>
            <a:endParaRPr lang="en-US" sz="1000">
              <a:solidFill>
                <a:srgbClr val="008000"/>
              </a:solidFill>
              <a:latin typeface="Calibri" charset="0"/>
              <a:cs typeface="Calibri" charset="0"/>
            </a:endParaRPr>
          </a:p>
          <a:p>
            <a:endParaRPr lang="en-US" sz="1200">
              <a:solidFill>
                <a:srgbClr val="666633"/>
              </a:solidFill>
              <a:latin typeface="Arial Black" charset="0"/>
              <a:cs typeface="Arial Black" charset="0"/>
            </a:endParaRPr>
          </a:p>
          <a:p>
            <a:r>
              <a:rPr lang="en-US" sz="1200">
                <a:solidFill>
                  <a:srgbClr val="666633"/>
                </a:solidFill>
                <a:latin typeface="Arial Black" charset="0"/>
                <a:cs typeface="Arial Black" charset="0"/>
              </a:rPr>
              <a:t>BUTWIN</a:t>
            </a:r>
            <a:r>
              <a:rPr lang="en-US" sz="1200">
                <a:solidFill>
                  <a:srgbClr val="008000"/>
                </a:solidFill>
                <a:latin typeface="Arial Black" charset="0"/>
                <a:cs typeface="Arial Black" charset="0"/>
              </a:rPr>
              <a:t>DIRECT</a:t>
            </a:r>
            <a:r>
              <a:rPr lang="en-US" sz="1200">
                <a:solidFill>
                  <a:srgbClr val="000000"/>
                </a:solidFill>
                <a:latin typeface="Arial Black" charset="0"/>
                <a:cs typeface="Arial Black" charset="0"/>
              </a:rPr>
              <a:t>              </a:t>
            </a:r>
            <a:r>
              <a:rPr lang="en-US" sz="1000">
                <a:solidFill>
                  <a:srgbClr val="000000"/>
                </a:solidFill>
                <a:latin typeface="Calibri" charset="0"/>
                <a:cs typeface="Calibri" charset="0"/>
              </a:rPr>
              <a:t>Small business policies marketed directly over the internet</a:t>
            </a:r>
          </a:p>
          <a:p>
            <a:endParaRPr lang="en-US" sz="1200">
              <a:solidFill>
                <a:srgbClr val="666633"/>
              </a:solidFill>
              <a:latin typeface="Arial Black" charset="0"/>
              <a:cs typeface="Arial Black" charset="0"/>
            </a:endParaRPr>
          </a:p>
          <a:p>
            <a:r>
              <a:rPr lang="en-US" sz="1200">
                <a:solidFill>
                  <a:srgbClr val="666633"/>
                </a:solidFill>
                <a:latin typeface="Arial Black" charset="0"/>
                <a:cs typeface="Arial Black" charset="0"/>
              </a:rPr>
              <a:t>BUTWIN</a:t>
            </a:r>
            <a:r>
              <a:rPr lang="en-US" sz="1200">
                <a:solidFill>
                  <a:srgbClr val="008000"/>
                </a:solidFill>
                <a:latin typeface="Arial Black" charset="0"/>
                <a:cs typeface="Arial Black" charset="0"/>
              </a:rPr>
              <a:t>EXPANDEDMARKET  </a:t>
            </a:r>
            <a:r>
              <a:rPr lang="en-US" sz="1000">
                <a:solidFill>
                  <a:srgbClr val="000000"/>
                </a:solidFill>
                <a:latin typeface="Calibri" charset="0"/>
                <a:cs typeface="Calibri" charset="0"/>
              </a:rPr>
              <a:t>2,000 salespeople of a national insurance company</a:t>
            </a:r>
            <a:endParaRPr lang="en-US" sz="1000">
              <a:solidFill>
                <a:srgbClr val="008000"/>
              </a:solidFill>
              <a:latin typeface="Calibri" charset="0"/>
              <a:cs typeface="Calibri" charset="0"/>
            </a:endParaRPr>
          </a:p>
          <a:p>
            <a:endParaRPr lang="en-US" sz="1200">
              <a:solidFill>
                <a:srgbClr val="000000"/>
              </a:solidFill>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p:cNvSpPr>
            <a:spLocks noGrp="1"/>
          </p:cNvSpPr>
          <p:nvPr>
            <p:ph type="sldNum" sz="quarter" idx="12"/>
          </p:nvPr>
        </p:nvSpPr>
        <p:spPr/>
        <p:txBody>
          <a:bodyPr/>
          <a:lstStyle/>
          <a:p>
            <a:pPr>
              <a:defRPr/>
            </a:pPr>
            <a:fld id="{3FFD0A37-9D83-C246-8B58-205078DEB382}" type="slidenum">
              <a:rPr lang="en-US"/>
              <a:pPr>
                <a:defRPr/>
              </a:pPr>
              <a:t>7</a:t>
            </a:fld>
            <a:endParaRPr lang="en-US"/>
          </a:p>
        </p:txBody>
      </p:sp>
      <p:sp>
        <p:nvSpPr>
          <p:cNvPr id="131074" name="AutoShape 2"/>
          <p:cNvSpPr>
            <a:spLocks noChangeArrowheads="1"/>
          </p:cNvSpPr>
          <p:nvPr/>
        </p:nvSpPr>
        <p:spPr bwMode="auto">
          <a:xfrm>
            <a:off x="685800" y="1828800"/>
            <a:ext cx="5867400" cy="482600"/>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p>
            <a:pPr algn="l" eaLnBrk="1" hangingPunct="1">
              <a:lnSpc>
                <a:spcPct val="90000"/>
              </a:lnSpc>
              <a:defRPr/>
            </a:pPr>
            <a:r>
              <a:rPr lang="en-US" sz="1800" b="1" dirty="0">
                <a:solidFill>
                  <a:schemeClr val="bg2"/>
                </a:solidFill>
                <a:latin typeface="Arial Black"/>
                <a:cs typeface="Arial Black"/>
              </a:rPr>
              <a:t>Our Facilities</a:t>
            </a:r>
          </a:p>
        </p:txBody>
      </p:sp>
      <p:pic>
        <p:nvPicPr>
          <p:cNvPr id="29699" name="Picture 3" descr="Butwin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52400"/>
            <a:ext cx="20574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6" descr="PICT00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6858000"/>
            <a:ext cx="15430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7" descr="PICT0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5029200"/>
            <a:ext cx="220980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9" descr="PICT000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6858000"/>
            <a:ext cx="15430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2" descr="IMG_4118.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708400" y="3200400"/>
            <a:ext cx="2235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4" name="Picture 3" descr="IMG_4119.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193800" y="3200400"/>
            <a:ext cx="2235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5" name="Picture 5" descr="IMG_4124.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733800" y="5029200"/>
            <a:ext cx="220980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6" name="Picture 6" descr="IMG_4125.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438400" y="7086600"/>
            <a:ext cx="2235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pPr>
              <a:defRPr/>
            </a:pPr>
            <a:fld id="{FE9D23B7-0F4D-DC42-A0D4-A6D862A6CD1A}" type="slidenum">
              <a:rPr lang="en-US"/>
              <a:pPr>
                <a:defRPr/>
              </a:pPr>
              <a:t>8</a:t>
            </a:fld>
            <a:endParaRPr lang="en-US"/>
          </a:p>
        </p:txBody>
      </p:sp>
      <p:pic>
        <p:nvPicPr>
          <p:cNvPr id="31746" name="Picture 2" descr="Butwin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52400"/>
            <a:ext cx="20574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7" name="Text Box 3"/>
          <p:cNvSpPr txBox="1">
            <a:spLocks noChangeArrowheads="1"/>
          </p:cNvSpPr>
          <p:nvPr/>
        </p:nvSpPr>
        <p:spPr bwMode="auto">
          <a:xfrm>
            <a:off x="1143000" y="2819400"/>
            <a:ext cx="4114800" cy="275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nSpc>
                <a:spcPct val="150000"/>
              </a:lnSpc>
              <a:defRPr/>
            </a:pPr>
            <a:r>
              <a:rPr lang="en-US" sz="3200" b="1" dirty="0">
                <a:solidFill>
                  <a:schemeClr val="accent2"/>
                </a:solidFill>
                <a:latin typeface="Matura MT Script Capitals" charset="0"/>
                <a:cs typeface="+mn-cs"/>
              </a:rPr>
              <a:t>W</a:t>
            </a:r>
            <a:r>
              <a:rPr lang="en-US" sz="1400" b="1" dirty="0">
                <a:cs typeface="+mn-cs"/>
              </a:rPr>
              <a:t>e </a:t>
            </a:r>
            <a:r>
              <a:rPr lang="en-US" sz="1400" b="1" dirty="0">
                <a:latin typeface="Calibri"/>
                <a:cs typeface="Calibri"/>
              </a:rPr>
              <a:t>want to be a company where</a:t>
            </a:r>
            <a:r>
              <a:rPr lang="en-US" sz="1400" b="1" dirty="0">
                <a:latin typeface="Calibri"/>
                <a:cs typeface="Calibri"/>
              </a:rPr>
              <a:t>:</a:t>
            </a:r>
            <a:endParaRPr lang="en-US" sz="800" dirty="0">
              <a:latin typeface="Calibri"/>
              <a:cs typeface="Calibri"/>
            </a:endParaRPr>
          </a:p>
          <a:p>
            <a:pPr>
              <a:lnSpc>
                <a:spcPct val="150000"/>
              </a:lnSpc>
              <a:defRPr/>
            </a:pPr>
            <a:r>
              <a:rPr lang="en-US" sz="1400" dirty="0">
                <a:latin typeface="Calibri"/>
                <a:cs typeface="Calibri"/>
              </a:rPr>
              <a:t>Every client feels we are </a:t>
            </a:r>
          </a:p>
          <a:p>
            <a:pPr>
              <a:lnSpc>
                <a:spcPct val="150000"/>
              </a:lnSpc>
              <a:defRPr/>
            </a:pPr>
            <a:r>
              <a:rPr lang="en-US" sz="1400" dirty="0">
                <a:latin typeface="Calibri"/>
                <a:cs typeface="Calibri"/>
              </a:rPr>
              <a:t>the finest insurance professionals </a:t>
            </a:r>
          </a:p>
          <a:p>
            <a:pPr>
              <a:lnSpc>
                <a:spcPct val="150000"/>
              </a:lnSpc>
              <a:defRPr/>
            </a:pPr>
            <a:r>
              <a:rPr lang="en-US" sz="1400" dirty="0">
                <a:latin typeface="Calibri"/>
                <a:cs typeface="Calibri"/>
              </a:rPr>
              <a:t>they have ever done business with </a:t>
            </a:r>
          </a:p>
          <a:p>
            <a:pPr>
              <a:lnSpc>
                <a:spcPct val="150000"/>
              </a:lnSpc>
              <a:defRPr/>
            </a:pPr>
            <a:r>
              <a:rPr lang="en-US" sz="1400" i="1" dirty="0">
                <a:latin typeface="Calibri"/>
                <a:cs typeface="Calibri"/>
              </a:rPr>
              <a:t>and</a:t>
            </a:r>
          </a:p>
          <a:p>
            <a:pPr>
              <a:lnSpc>
                <a:spcPct val="150000"/>
              </a:lnSpc>
              <a:defRPr/>
            </a:pPr>
            <a:r>
              <a:rPr lang="en-US" sz="1400" dirty="0">
                <a:latin typeface="Calibri"/>
                <a:cs typeface="Calibri"/>
              </a:rPr>
              <a:t>Every member of the firm feels </a:t>
            </a:r>
          </a:p>
          <a:p>
            <a:pPr>
              <a:lnSpc>
                <a:spcPct val="150000"/>
              </a:lnSpc>
              <a:defRPr/>
            </a:pPr>
            <a:r>
              <a:rPr lang="en-US" sz="1400" dirty="0">
                <a:latin typeface="Calibri"/>
                <a:cs typeface="Calibri"/>
              </a:rPr>
              <a:t>this is the best job they have ever </a:t>
            </a:r>
            <a:r>
              <a:rPr lang="en-US" sz="1400" dirty="0">
                <a:latin typeface="Calibri"/>
                <a:cs typeface="Calibri"/>
              </a:rPr>
              <a:t>had</a:t>
            </a:r>
            <a:endParaRPr lang="en-US" sz="1400" dirty="0">
              <a:latin typeface="Calibri"/>
              <a:cs typeface="Calibri"/>
            </a:endParaRPr>
          </a:p>
        </p:txBody>
      </p:sp>
      <p:sp>
        <p:nvSpPr>
          <p:cNvPr id="123908" name="AutoShape 4"/>
          <p:cNvSpPr>
            <a:spLocks noChangeArrowheads="1"/>
          </p:cNvSpPr>
          <p:nvPr/>
        </p:nvSpPr>
        <p:spPr bwMode="auto">
          <a:xfrm>
            <a:off x="685800" y="1828800"/>
            <a:ext cx="3886200" cy="482600"/>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p>
            <a:pPr algn="l" eaLnBrk="1" hangingPunct="1">
              <a:lnSpc>
                <a:spcPct val="90000"/>
              </a:lnSpc>
              <a:defRPr/>
            </a:pPr>
            <a:r>
              <a:rPr lang="en-US" sz="1800" b="1" dirty="0">
                <a:solidFill>
                  <a:schemeClr val="accent2"/>
                </a:solidFill>
                <a:latin typeface="Arial Black"/>
                <a:cs typeface="Arial Black"/>
              </a:rPr>
              <a:t>Our Mission Statement</a:t>
            </a:r>
          </a:p>
        </p:txBody>
      </p:sp>
      <p:sp>
        <p:nvSpPr>
          <p:cNvPr id="123909" name="Text Box 5"/>
          <p:cNvSpPr txBox="1">
            <a:spLocks noChangeArrowheads="1"/>
          </p:cNvSpPr>
          <p:nvPr/>
        </p:nvSpPr>
        <p:spPr bwMode="auto">
          <a:xfrm>
            <a:off x="1524000" y="8001000"/>
            <a:ext cx="449580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sz="900" dirty="0">
              <a:latin typeface="Calibri"/>
              <a:cs typeface="Calibri"/>
            </a:endParaRPr>
          </a:p>
          <a:p>
            <a:pPr algn="l">
              <a:defRPr/>
            </a:pPr>
            <a:r>
              <a:rPr lang="en-US" sz="900" dirty="0">
                <a:latin typeface="Calibri"/>
                <a:cs typeface="Calibri"/>
              </a:rPr>
              <a:t>RICHARD S. BUTWIN		ROBERT E. BUTWIN</a:t>
            </a:r>
          </a:p>
          <a:p>
            <a:pPr algn="l">
              <a:defRPr/>
            </a:pPr>
            <a:r>
              <a:rPr lang="en-US" sz="900" dirty="0">
                <a:latin typeface="Calibri"/>
                <a:cs typeface="Calibri"/>
              </a:rPr>
              <a:t>President &amp; CEO			President &amp; COO</a:t>
            </a:r>
          </a:p>
          <a:p>
            <a:pPr algn="l">
              <a:defRPr/>
            </a:pPr>
            <a:r>
              <a:rPr lang="en-US" sz="900" dirty="0">
                <a:latin typeface="Calibri"/>
                <a:cs typeface="Calibri"/>
              </a:rPr>
              <a:t>(516) 466-4200 x-111      		(516) 466-4200 x-112</a:t>
            </a:r>
          </a:p>
          <a:p>
            <a:pPr algn="l">
              <a:defRPr/>
            </a:pPr>
            <a:r>
              <a:rPr lang="en-US" sz="900" dirty="0">
                <a:latin typeface="Calibri"/>
                <a:cs typeface="Calibri"/>
                <a:hlinkClick r:id="rId4"/>
              </a:rPr>
              <a:t>rbutwin@butwin.com</a:t>
            </a:r>
            <a:r>
              <a:rPr lang="en-US" sz="900" dirty="0">
                <a:latin typeface="Calibri"/>
                <a:cs typeface="Calibri"/>
              </a:rPr>
              <a:t>		</a:t>
            </a:r>
            <a:r>
              <a:rPr lang="en-US" sz="900" dirty="0" err="1">
                <a:latin typeface="Calibri"/>
                <a:cs typeface="Calibri"/>
                <a:hlinkClick r:id="rId5"/>
              </a:rPr>
              <a:t>rob.butwin@butwin.com</a:t>
            </a:r>
            <a:endParaRPr lang="en-US" sz="900" dirty="0">
              <a:latin typeface="Calibri"/>
              <a:cs typeface="Calibri"/>
            </a:endParaRPr>
          </a:p>
          <a:p>
            <a:pPr>
              <a:defRPr/>
            </a:pPr>
            <a:endParaRPr lang="en-US" sz="900" dirty="0">
              <a:cs typeface="+mn-cs"/>
            </a:endParaRPr>
          </a:p>
        </p:txBody>
      </p:sp>
      <p:pic>
        <p:nvPicPr>
          <p:cNvPr id="31750" name="Picture 1" descr="Butwin Summer Appreciation Party 2015.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5715000"/>
            <a:ext cx="6858000" cy="233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7"/>
          <p:cNvSpPr txBox="1">
            <a:spLocks noChangeArrowheads="1"/>
          </p:cNvSpPr>
          <p:nvPr/>
        </p:nvSpPr>
        <p:spPr bwMode="auto">
          <a:xfrm>
            <a:off x="457200" y="8839200"/>
            <a:ext cx="5943600"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b="1">
                <a:solidFill>
                  <a:schemeClr val="tx2"/>
                </a:solidFill>
                <a:latin typeface="Arial" charset="0"/>
                <a:ea typeface="ＭＳ Ｐゴシック" charset="0"/>
                <a:cs typeface="ＭＳ Ｐゴシック" charset="0"/>
              </a:defRPr>
            </a:lvl1pPr>
            <a:lvl2pPr marL="742950" indent="-285750" eaLnBrk="0" hangingPunct="0">
              <a:defRPr sz="2400" b="1">
                <a:solidFill>
                  <a:schemeClr val="tx2"/>
                </a:solidFill>
                <a:latin typeface="Arial" charset="0"/>
                <a:ea typeface="ＭＳ Ｐゴシック" charset="0"/>
              </a:defRPr>
            </a:lvl2pPr>
            <a:lvl3pPr marL="1143000" indent="-228600" eaLnBrk="0" hangingPunct="0">
              <a:defRPr sz="2400" b="1">
                <a:solidFill>
                  <a:schemeClr val="tx2"/>
                </a:solidFill>
                <a:latin typeface="Arial" charset="0"/>
                <a:ea typeface="ＭＳ Ｐゴシック" charset="0"/>
              </a:defRPr>
            </a:lvl3pPr>
            <a:lvl4pPr marL="1600200" indent="-228600" eaLnBrk="0" hangingPunct="0">
              <a:defRPr sz="2400" b="1">
                <a:solidFill>
                  <a:schemeClr val="tx2"/>
                </a:solidFill>
                <a:latin typeface="Arial" charset="0"/>
                <a:ea typeface="ＭＳ Ｐゴシック" charset="0"/>
              </a:defRPr>
            </a:lvl4pPr>
            <a:lvl5pPr marL="2057400" indent="-228600" eaLnBrk="0" hangingPunct="0">
              <a:defRPr sz="2400" b="1">
                <a:solidFill>
                  <a:schemeClr val="tx2"/>
                </a:solidFill>
                <a:latin typeface="Arial" charset="0"/>
                <a:ea typeface="ＭＳ Ｐゴシック" charset="0"/>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0"/>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0"/>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0"/>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0"/>
              </a:defRPr>
            </a:lvl9pPr>
          </a:lstStyle>
          <a:p>
            <a:pPr algn="ctr" eaLnBrk="1" hangingPunct="1"/>
            <a:r>
              <a:rPr lang="en-US" sz="900" dirty="0" smtClean="0">
                <a:solidFill>
                  <a:srgbClr val="000000"/>
                </a:solidFill>
                <a:latin typeface="Calibri"/>
                <a:cs typeface="Calibri"/>
              </a:rPr>
              <a:t>60 </a:t>
            </a:r>
            <a:r>
              <a:rPr lang="en-US" sz="900" dirty="0">
                <a:solidFill>
                  <a:srgbClr val="000000"/>
                </a:solidFill>
                <a:latin typeface="Calibri"/>
                <a:cs typeface="Calibri"/>
              </a:rPr>
              <a:t>Cutter Mill Road, suite 414, Great Neck NY, 11021 ∙ 516-466-4200  ∙ </a:t>
            </a:r>
            <a:r>
              <a:rPr lang="en-US" sz="900" dirty="0" smtClean="0">
                <a:solidFill>
                  <a:srgbClr val="000000"/>
                </a:solidFill>
                <a:latin typeface="Calibri"/>
                <a:cs typeface="Calibri"/>
              </a:rPr>
              <a:t>www.butwin.com </a:t>
            </a:r>
            <a:r>
              <a:rPr lang="en-US" sz="900" dirty="0" smtClean="0">
                <a:solidFill>
                  <a:srgbClr val="000000"/>
                </a:solidFill>
                <a:latin typeface="Calibri"/>
                <a:cs typeface="Calibri"/>
              </a:rPr>
              <a:t>∙ info@butwin.com </a:t>
            </a:r>
            <a:endParaRPr lang="en-US" sz="900" dirty="0">
              <a:solidFill>
                <a:srgbClr val="000000"/>
              </a:solidFill>
              <a:latin typeface="Calibri"/>
              <a:cs typeface="Calibri"/>
            </a:endParaRPr>
          </a:p>
        </p:txBody>
      </p:sp>
    </p:spTree>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BRANCHTO" val="262"/>
  <p:tag name="HOTSPOTTYPE" val="DefinedInNavigator"/>
  <p:tag name="DEFINEDINNAVIGATOR" val="True"/>
</p:tagLst>
</file>

<file path=ppt/theme/theme1.xml><?xml version="1.0" encoding="utf-8"?>
<a:theme xmlns:a="http://schemas.openxmlformats.org/drawingml/2006/main" name="Capsules">
  <a:themeElements>
    <a:clrScheme name="">
      <a:dk1>
        <a:srgbClr val="000000"/>
      </a:dk1>
      <a:lt1>
        <a:srgbClr val="FFFFFF"/>
      </a:lt1>
      <a:dk2>
        <a:srgbClr val="666633"/>
      </a:dk2>
      <a:lt2>
        <a:srgbClr val="808000"/>
      </a:lt2>
      <a:accent1>
        <a:srgbClr val="FFCC99"/>
      </a:accent1>
      <a:accent2>
        <a:srgbClr val="808000"/>
      </a:accent2>
      <a:accent3>
        <a:srgbClr val="FFFFFF"/>
      </a:accent3>
      <a:accent4>
        <a:srgbClr val="000000"/>
      </a:accent4>
      <a:accent5>
        <a:srgbClr val="FFE2CA"/>
      </a:accent5>
      <a:accent6>
        <a:srgbClr val="737300"/>
      </a:accent6>
      <a:hlink>
        <a:srgbClr val="666633"/>
      </a:hlink>
      <a:folHlink>
        <a:srgbClr val="FFCC00"/>
      </a:folHlink>
    </a:clrScheme>
    <a:fontScheme name="Capsules">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4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4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
      <a:clrScheme name="Capsules 9">
        <a:dk1>
          <a:srgbClr val="666633"/>
        </a:dk1>
        <a:lt1>
          <a:srgbClr val="FFFFFF"/>
        </a:lt1>
        <a:dk2>
          <a:srgbClr val="666633"/>
        </a:dk2>
        <a:lt2>
          <a:srgbClr val="808000"/>
        </a:lt2>
        <a:accent1>
          <a:srgbClr val="FFCC99"/>
        </a:accent1>
        <a:accent2>
          <a:srgbClr val="666633"/>
        </a:accent2>
        <a:accent3>
          <a:srgbClr val="FFFFFF"/>
        </a:accent3>
        <a:accent4>
          <a:srgbClr val="56562A"/>
        </a:accent4>
        <a:accent5>
          <a:srgbClr val="FFE2CA"/>
        </a:accent5>
        <a:accent6>
          <a:srgbClr val="5C5C2D"/>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10">
        <a:dk1>
          <a:srgbClr val="808000"/>
        </a:dk1>
        <a:lt1>
          <a:srgbClr val="FFFFFF"/>
        </a:lt1>
        <a:dk2>
          <a:srgbClr val="808000"/>
        </a:dk2>
        <a:lt2>
          <a:srgbClr val="808000"/>
        </a:lt2>
        <a:accent1>
          <a:srgbClr val="FFCC99"/>
        </a:accent1>
        <a:accent2>
          <a:srgbClr val="808000"/>
        </a:accent2>
        <a:accent3>
          <a:srgbClr val="FFFFFF"/>
        </a:accent3>
        <a:accent4>
          <a:srgbClr val="6C6C00"/>
        </a:accent4>
        <a:accent5>
          <a:srgbClr val="FFE2CA"/>
        </a:accent5>
        <a:accent6>
          <a:srgbClr val="737300"/>
        </a:accent6>
        <a:hlink>
          <a:srgbClr val="808000"/>
        </a:hlink>
        <a:folHlink>
          <a:srgbClr val="FFCC00"/>
        </a:folHlink>
      </a:clrScheme>
      <a:clrMap bg1="lt1" tx1="dk1" bg2="lt2" tx2="dk2" accent1="accent1" accent2="accent2" accent3="accent3" accent4="accent4" accent5="accent5" accent6="accent6" hlink="hlink" folHlink="folHlink"/>
    </a:extraClrScheme>
    <a:extraClrScheme>
      <a:clrScheme name="Capsules 11">
        <a:dk1>
          <a:srgbClr val="CC3300"/>
        </a:dk1>
        <a:lt1>
          <a:srgbClr val="FFFFFF"/>
        </a:lt1>
        <a:dk2>
          <a:srgbClr val="808000"/>
        </a:dk2>
        <a:lt2>
          <a:srgbClr val="808000"/>
        </a:lt2>
        <a:accent1>
          <a:srgbClr val="FFCC99"/>
        </a:accent1>
        <a:accent2>
          <a:srgbClr val="808000"/>
        </a:accent2>
        <a:accent3>
          <a:srgbClr val="FFFFFF"/>
        </a:accent3>
        <a:accent4>
          <a:srgbClr val="AE2A00"/>
        </a:accent4>
        <a:accent5>
          <a:srgbClr val="FFE2CA"/>
        </a:accent5>
        <a:accent6>
          <a:srgbClr val="737300"/>
        </a:accent6>
        <a:hlink>
          <a:srgbClr val="808000"/>
        </a:hlink>
        <a:folHlink>
          <a:srgbClr val="FFCC00"/>
        </a:folHlink>
      </a:clrScheme>
      <a:clrMap bg1="lt1" tx1="dk1" bg2="lt2" tx2="dk2" accent1="accent1" accent2="accent2" accent3="accent3" accent4="accent4" accent5="accent5" accent6="accent6" hlink="hlink" folHlink="folHlink"/>
    </a:extraClrScheme>
    <a:extraClrScheme>
      <a:clrScheme name="Capsules 12">
        <a:dk1>
          <a:srgbClr val="CC3300"/>
        </a:dk1>
        <a:lt1>
          <a:srgbClr val="FFFFFF"/>
        </a:lt1>
        <a:dk2>
          <a:srgbClr val="808000"/>
        </a:dk2>
        <a:lt2>
          <a:srgbClr val="808000"/>
        </a:lt2>
        <a:accent1>
          <a:srgbClr val="FFCC99"/>
        </a:accent1>
        <a:accent2>
          <a:srgbClr val="808000"/>
        </a:accent2>
        <a:accent3>
          <a:srgbClr val="FFFFFF"/>
        </a:accent3>
        <a:accent4>
          <a:srgbClr val="AE2A00"/>
        </a:accent4>
        <a:accent5>
          <a:srgbClr val="FFE2CA"/>
        </a:accent5>
        <a:accent6>
          <a:srgbClr val="737300"/>
        </a:accent6>
        <a:hlink>
          <a:srgbClr val="993300"/>
        </a:hlink>
        <a:folHlink>
          <a:srgbClr val="FFCC00"/>
        </a:folHlink>
      </a:clrScheme>
      <a:clrMap bg1="lt1" tx1="dk1" bg2="lt2" tx2="dk2" accent1="accent1" accent2="accent2" accent3="accent3" accent4="accent4" accent5="accent5" accent6="accent6" hlink="hlink" folHlink="folHlink"/>
    </a:extraClrScheme>
    <a:extraClrScheme>
      <a:clrScheme name="Capsules 13">
        <a:dk1>
          <a:srgbClr val="CC3300"/>
        </a:dk1>
        <a:lt1>
          <a:srgbClr val="FFFFFF"/>
        </a:lt1>
        <a:dk2>
          <a:srgbClr val="808000"/>
        </a:dk2>
        <a:lt2>
          <a:srgbClr val="808000"/>
        </a:lt2>
        <a:accent1>
          <a:srgbClr val="FFCC99"/>
        </a:accent1>
        <a:accent2>
          <a:srgbClr val="808000"/>
        </a:accent2>
        <a:accent3>
          <a:srgbClr val="FFFFFF"/>
        </a:accent3>
        <a:accent4>
          <a:srgbClr val="AE2A00"/>
        </a:accent4>
        <a:accent5>
          <a:srgbClr val="FFE2CA"/>
        </a:accent5>
        <a:accent6>
          <a:srgbClr val="7373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14">
        <a:dk1>
          <a:srgbClr val="CC3300"/>
        </a:dk1>
        <a:lt1>
          <a:srgbClr val="FFFFFF"/>
        </a:lt1>
        <a:dk2>
          <a:srgbClr val="808000"/>
        </a:dk2>
        <a:lt2>
          <a:srgbClr val="808000"/>
        </a:lt2>
        <a:accent1>
          <a:srgbClr val="FFCC99"/>
        </a:accent1>
        <a:accent2>
          <a:srgbClr val="808000"/>
        </a:accent2>
        <a:accent3>
          <a:srgbClr val="FFFFFF"/>
        </a:accent3>
        <a:accent4>
          <a:srgbClr val="AE2A00"/>
        </a:accent4>
        <a:accent5>
          <a:srgbClr val="FFE2CA"/>
        </a:accent5>
        <a:accent6>
          <a:srgbClr val="737300"/>
        </a:accent6>
        <a:hlink>
          <a:srgbClr val="669900"/>
        </a:hlink>
        <a:folHlink>
          <a:srgbClr val="FFCC00"/>
        </a:folHlink>
      </a:clrScheme>
      <a:clrMap bg1="lt1" tx1="dk1" bg2="lt2" tx2="dk2" accent1="accent1" accent2="accent2" accent3="accent3" accent4="accent4" accent5="accent5" accent6="accent6" hlink="hlink" folHlink="folHlink"/>
    </a:extraClrScheme>
    <a:extraClrScheme>
      <a:clrScheme name="Capsules 15">
        <a:dk1>
          <a:srgbClr val="CC3300"/>
        </a:dk1>
        <a:lt1>
          <a:srgbClr val="FFFFFF"/>
        </a:lt1>
        <a:dk2>
          <a:srgbClr val="808000"/>
        </a:dk2>
        <a:lt2>
          <a:srgbClr val="808000"/>
        </a:lt2>
        <a:accent1>
          <a:srgbClr val="FFCC99"/>
        </a:accent1>
        <a:accent2>
          <a:srgbClr val="808000"/>
        </a:accent2>
        <a:accent3>
          <a:srgbClr val="FFFFFF"/>
        </a:accent3>
        <a:accent4>
          <a:srgbClr val="AE2A00"/>
        </a:accent4>
        <a:accent5>
          <a:srgbClr val="FFE2CA"/>
        </a:accent5>
        <a:accent6>
          <a:srgbClr val="737300"/>
        </a:accent6>
        <a:hlink>
          <a:srgbClr val="666633"/>
        </a:hlink>
        <a:folHlink>
          <a:srgbClr val="FFCC00"/>
        </a:folHlink>
      </a:clrScheme>
      <a:clrMap bg1="lt1" tx1="dk1" bg2="lt2" tx2="dk2" accent1="accent1" accent2="accent2" accent3="accent3" accent4="accent4" accent5="accent5" accent6="accent6" hlink="hlink" folHlink="folHlink"/>
    </a:extraClrScheme>
    <a:extraClrScheme>
      <a:clrScheme name="Capsules 16">
        <a:dk1>
          <a:srgbClr val="000000"/>
        </a:dk1>
        <a:lt1>
          <a:srgbClr val="FFFFFF"/>
        </a:lt1>
        <a:dk2>
          <a:srgbClr val="000000"/>
        </a:dk2>
        <a:lt2>
          <a:srgbClr val="808000"/>
        </a:lt2>
        <a:accent1>
          <a:srgbClr val="FFCC99"/>
        </a:accent1>
        <a:accent2>
          <a:srgbClr val="808000"/>
        </a:accent2>
        <a:accent3>
          <a:srgbClr val="FFFFFF"/>
        </a:accent3>
        <a:accent4>
          <a:srgbClr val="000000"/>
        </a:accent4>
        <a:accent5>
          <a:srgbClr val="FFE2CA"/>
        </a:accent5>
        <a:accent6>
          <a:srgbClr val="737300"/>
        </a:accent6>
        <a:hlink>
          <a:srgbClr val="666633"/>
        </a:hlink>
        <a:folHlink>
          <a:srgbClr val="FF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7018</TotalTime>
  <Words>1287</Words>
  <Application>Microsoft Macintosh PowerPoint</Application>
  <PresentationFormat>Letter Paper (8.5x11 in)</PresentationFormat>
  <Paragraphs>111</Paragraphs>
  <Slides>8</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vt:lpstr>
      <vt:lpstr>ＭＳ Ｐゴシック</vt:lpstr>
      <vt:lpstr>Wingdings</vt:lpstr>
      <vt:lpstr>Times New Roman</vt:lpstr>
      <vt:lpstr>Matura MT Script Capitals</vt:lpstr>
      <vt:lpstr>Calibri</vt:lpstr>
      <vt:lpstr>Arial Black</vt:lpstr>
      <vt:lpstr>Capsules</vt:lpstr>
      <vt:lpstr>PowerPoint Presentation</vt:lpstr>
      <vt:lpstr>“We always behave exactly as promised,  both because we have so promised and because we must in order to maintain our reputation,  which we are enormously proud of”</vt:lpstr>
      <vt:lpstr>Why Us?</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Richard Butwin</cp:lastModifiedBy>
  <cp:revision>166</cp:revision>
  <cp:lastPrinted>2006-10-19T21:54:10Z</cp:lastPrinted>
  <dcterms:created xsi:type="dcterms:W3CDTF">1601-01-01T00:00:00Z</dcterms:created>
  <dcterms:modified xsi:type="dcterms:W3CDTF">2015-08-23T14:50:39Z</dcterms:modified>
</cp:coreProperties>
</file>