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compatMode="1" saveSubsetFonts="1">
  <p:sldMasterIdLst>
    <p:sldMasterId id="2147483668" r:id="rId1"/>
  </p:sldMasterIdLst>
  <p:notesMasterIdLst>
    <p:notesMasterId r:id="rId4"/>
  </p:notesMasterIdLst>
  <p:handoutMasterIdLst>
    <p:handoutMasterId r:id="rId5"/>
  </p:handoutMasterIdLst>
  <p:sldIdLst>
    <p:sldId id="279" r:id="rId2"/>
    <p:sldId id="270" r:id="rId3"/>
  </p:sldIdLst>
  <p:sldSz cx="6858000" cy="9144000" type="letter"/>
  <p:notesSz cx="6985000" cy="9283700"/>
  <p:custDataLst>
    <p:tags r:id="rId6"/>
  </p:custDataLst>
  <p:defaultTextStyle>
    <a:defPPr>
      <a:defRPr lang="en-US"/>
    </a:defPPr>
    <a:lvl1pPr algn="l" rtl="0" fontAlgn="base">
      <a:lnSpc>
        <a:spcPct val="90000"/>
      </a:lnSpc>
      <a:spcBef>
        <a:spcPct val="0"/>
      </a:spcBef>
      <a:spcAft>
        <a:spcPct val="0"/>
      </a:spcAft>
      <a:defRPr sz="2400" b="1" kern="1200">
        <a:solidFill>
          <a:schemeClr val="tx2"/>
        </a:solidFill>
        <a:latin typeface="Arial" charset="0"/>
        <a:ea typeface="ＭＳ Ｐゴシック" charset="-128"/>
        <a:cs typeface="+mn-cs"/>
      </a:defRPr>
    </a:lvl1pPr>
    <a:lvl2pPr marL="457200" algn="l" rtl="0" fontAlgn="base">
      <a:lnSpc>
        <a:spcPct val="90000"/>
      </a:lnSpc>
      <a:spcBef>
        <a:spcPct val="0"/>
      </a:spcBef>
      <a:spcAft>
        <a:spcPct val="0"/>
      </a:spcAft>
      <a:defRPr sz="2400" b="1" kern="1200">
        <a:solidFill>
          <a:schemeClr val="tx2"/>
        </a:solidFill>
        <a:latin typeface="Arial" charset="0"/>
        <a:ea typeface="ＭＳ Ｐゴシック" charset="-128"/>
        <a:cs typeface="+mn-cs"/>
      </a:defRPr>
    </a:lvl2pPr>
    <a:lvl3pPr marL="914400" algn="l" rtl="0" fontAlgn="base">
      <a:lnSpc>
        <a:spcPct val="90000"/>
      </a:lnSpc>
      <a:spcBef>
        <a:spcPct val="0"/>
      </a:spcBef>
      <a:spcAft>
        <a:spcPct val="0"/>
      </a:spcAft>
      <a:defRPr sz="2400" b="1" kern="1200">
        <a:solidFill>
          <a:schemeClr val="tx2"/>
        </a:solidFill>
        <a:latin typeface="Arial" charset="0"/>
        <a:ea typeface="ＭＳ Ｐゴシック" charset="-128"/>
        <a:cs typeface="+mn-cs"/>
      </a:defRPr>
    </a:lvl3pPr>
    <a:lvl4pPr marL="1371600" algn="l" rtl="0" fontAlgn="base">
      <a:lnSpc>
        <a:spcPct val="90000"/>
      </a:lnSpc>
      <a:spcBef>
        <a:spcPct val="0"/>
      </a:spcBef>
      <a:spcAft>
        <a:spcPct val="0"/>
      </a:spcAft>
      <a:defRPr sz="2400" b="1" kern="1200">
        <a:solidFill>
          <a:schemeClr val="tx2"/>
        </a:solidFill>
        <a:latin typeface="Arial" charset="0"/>
        <a:ea typeface="ＭＳ Ｐゴシック" charset="-128"/>
        <a:cs typeface="+mn-cs"/>
      </a:defRPr>
    </a:lvl4pPr>
    <a:lvl5pPr marL="1828800" algn="l" rtl="0" fontAlgn="base">
      <a:lnSpc>
        <a:spcPct val="90000"/>
      </a:lnSpc>
      <a:spcBef>
        <a:spcPct val="0"/>
      </a:spcBef>
      <a:spcAft>
        <a:spcPct val="0"/>
      </a:spcAft>
      <a:defRPr sz="2400" b="1" kern="1200">
        <a:solidFill>
          <a:schemeClr val="tx2"/>
        </a:solidFill>
        <a:latin typeface="Arial" charset="0"/>
        <a:ea typeface="ＭＳ Ｐゴシック" charset="-128"/>
        <a:cs typeface="+mn-cs"/>
      </a:defRPr>
    </a:lvl5pPr>
    <a:lvl6pPr marL="2286000" algn="l" defTabSz="914400" rtl="0" eaLnBrk="1" latinLnBrk="0" hangingPunct="1">
      <a:defRPr sz="2400" b="1" kern="1200">
        <a:solidFill>
          <a:schemeClr val="tx2"/>
        </a:solidFill>
        <a:latin typeface="Arial" charset="0"/>
        <a:ea typeface="ＭＳ Ｐゴシック" charset="-128"/>
        <a:cs typeface="+mn-cs"/>
      </a:defRPr>
    </a:lvl6pPr>
    <a:lvl7pPr marL="2743200" algn="l" defTabSz="914400" rtl="0" eaLnBrk="1" latinLnBrk="0" hangingPunct="1">
      <a:defRPr sz="2400" b="1" kern="1200">
        <a:solidFill>
          <a:schemeClr val="tx2"/>
        </a:solidFill>
        <a:latin typeface="Arial" charset="0"/>
        <a:ea typeface="ＭＳ Ｐゴシック" charset="-128"/>
        <a:cs typeface="+mn-cs"/>
      </a:defRPr>
    </a:lvl7pPr>
    <a:lvl8pPr marL="3200400" algn="l" defTabSz="914400" rtl="0" eaLnBrk="1" latinLnBrk="0" hangingPunct="1">
      <a:defRPr sz="2400" b="1" kern="1200">
        <a:solidFill>
          <a:schemeClr val="tx2"/>
        </a:solidFill>
        <a:latin typeface="Arial" charset="0"/>
        <a:ea typeface="ＭＳ Ｐゴシック" charset="-128"/>
        <a:cs typeface="+mn-cs"/>
      </a:defRPr>
    </a:lvl8pPr>
    <a:lvl9pPr marL="3657600" algn="l" defTabSz="914400" rtl="0" eaLnBrk="1" latinLnBrk="0" hangingPunct="1">
      <a:defRPr sz="2400" b="1" kern="1200">
        <a:solidFill>
          <a:schemeClr val="tx2"/>
        </a:solidFill>
        <a:latin typeface="Arial" charset="0"/>
        <a:ea typeface="ＭＳ Ｐゴシック" charset="-128"/>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0"/>
      </p:ext>
    </p:extLst>
  </p:showPr>
  <p:clrMru>
    <a:srgbClr val="FFCC00"/>
    <a:srgbClr val="CC6600"/>
    <a:srgbClr val="808000"/>
    <a:srgbClr val="FFFF00"/>
    <a:srgbClr val="CCCC00"/>
    <a:srgbClr val="CC9900"/>
    <a:srgbClr val="000000"/>
    <a:srgbClr val="666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13"/>
  </p:normalViewPr>
  <p:slideViewPr>
    <p:cSldViewPr>
      <p:cViewPr>
        <p:scale>
          <a:sx n="150" d="100"/>
          <a:sy n="150" d="100"/>
        </p:scale>
        <p:origin x="1600" y="144"/>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notesMaster" Target="notesMasters/notesMaster1.xml"/><Relationship Id="rId5" Type="http://schemas.openxmlformats.org/officeDocument/2006/relationships/handoutMaster" Target="handoutMasters/handoutMaster1.xml"/><Relationship Id="rId6" Type="http://schemas.openxmlformats.org/officeDocument/2006/relationships/tags" Target="tags/tag1.xml"/><Relationship Id="rId7" Type="http://schemas.openxmlformats.org/officeDocument/2006/relationships/presProps" Target="presProps.xml"/><Relationship Id="rId8" Type="http://schemas.openxmlformats.org/officeDocument/2006/relationships/viewProps" Target="viewProps.xml"/><Relationship Id="rId9" Type="http://schemas.openxmlformats.org/officeDocument/2006/relationships/theme" Target="theme/theme1.xml"/><Relationship Id="rId10"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746" name="Rectangle 2"/>
          <p:cNvSpPr>
            <a:spLocks noGrp="1" noChangeArrowheads="1"/>
          </p:cNvSpPr>
          <p:nvPr>
            <p:ph type="hdr" sz="quarter"/>
          </p:nvPr>
        </p:nvSpPr>
        <p:spPr bwMode="auto">
          <a:xfrm>
            <a:off x="0" y="0"/>
            <a:ext cx="3027363" cy="463550"/>
          </a:xfrm>
          <a:prstGeom prst="rect">
            <a:avLst/>
          </a:prstGeom>
          <a:noFill/>
          <a:ln w="9525">
            <a:noFill/>
            <a:miter lim="800000"/>
            <a:headEnd/>
            <a:tailEnd/>
          </a:ln>
          <a:effectLst/>
        </p:spPr>
        <p:txBody>
          <a:bodyPr vert="horz" wrap="square" lIns="93113" tIns="46557" rIns="93113" bIns="46557" numCol="1" anchor="t" anchorCtr="0" compatLnSpc="1">
            <a:prstTxWarp prst="textNoShape">
              <a:avLst/>
            </a:prstTxWarp>
          </a:bodyPr>
          <a:lstStyle>
            <a:lvl1pPr>
              <a:lnSpc>
                <a:spcPct val="100000"/>
              </a:lnSpc>
              <a:defRPr sz="1200" b="0">
                <a:solidFill>
                  <a:schemeClr val="tx1"/>
                </a:solidFill>
                <a:latin typeface="Arial" charset="0"/>
                <a:ea typeface="+mn-ea"/>
                <a:cs typeface="+mn-cs"/>
              </a:defRPr>
            </a:lvl1pPr>
          </a:lstStyle>
          <a:p>
            <a:pPr>
              <a:defRPr/>
            </a:pPr>
            <a:endParaRPr lang="en-US"/>
          </a:p>
        </p:txBody>
      </p:sp>
      <p:sp>
        <p:nvSpPr>
          <p:cNvPr id="31747" name="Rectangle 3"/>
          <p:cNvSpPr>
            <a:spLocks noGrp="1" noChangeArrowheads="1"/>
          </p:cNvSpPr>
          <p:nvPr>
            <p:ph type="dt" sz="quarter" idx="1"/>
          </p:nvPr>
        </p:nvSpPr>
        <p:spPr bwMode="auto">
          <a:xfrm>
            <a:off x="3957638" y="0"/>
            <a:ext cx="3027362" cy="463550"/>
          </a:xfrm>
          <a:prstGeom prst="rect">
            <a:avLst/>
          </a:prstGeom>
          <a:noFill/>
          <a:ln w="9525">
            <a:noFill/>
            <a:miter lim="800000"/>
            <a:headEnd/>
            <a:tailEnd/>
          </a:ln>
          <a:effectLst/>
        </p:spPr>
        <p:txBody>
          <a:bodyPr vert="horz" wrap="square" lIns="93113" tIns="46557" rIns="93113" bIns="46557" numCol="1" anchor="t" anchorCtr="0" compatLnSpc="1">
            <a:prstTxWarp prst="textNoShape">
              <a:avLst/>
            </a:prstTxWarp>
          </a:bodyPr>
          <a:lstStyle>
            <a:lvl1pPr algn="r">
              <a:lnSpc>
                <a:spcPct val="100000"/>
              </a:lnSpc>
              <a:defRPr sz="1200" b="0">
                <a:solidFill>
                  <a:schemeClr val="tx1"/>
                </a:solidFill>
                <a:latin typeface="Arial" charset="0"/>
                <a:ea typeface="+mn-ea"/>
                <a:cs typeface="+mn-cs"/>
              </a:defRPr>
            </a:lvl1pPr>
          </a:lstStyle>
          <a:p>
            <a:pPr>
              <a:defRPr/>
            </a:pPr>
            <a:endParaRPr lang="en-US"/>
          </a:p>
        </p:txBody>
      </p:sp>
      <p:sp>
        <p:nvSpPr>
          <p:cNvPr id="31748" name="Rectangle 4"/>
          <p:cNvSpPr>
            <a:spLocks noGrp="1" noChangeArrowheads="1"/>
          </p:cNvSpPr>
          <p:nvPr>
            <p:ph type="ftr" sz="quarter" idx="2"/>
          </p:nvPr>
        </p:nvSpPr>
        <p:spPr bwMode="auto">
          <a:xfrm>
            <a:off x="0" y="8820150"/>
            <a:ext cx="3027363" cy="463550"/>
          </a:xfrm>
          <a:prstGeom prst="rect">
            <a:avLst/>
          </a:prstGeom>
          <a:noFill/>
          <a:ln w="9525">
            <a:noFill/>
            <a:miter lim="800000"/>
            <a:headEnd/>
            <a:tailEnd/>
          </a:ln>
          <a:effectLst/>
        </p:spPr>
        <p:txBody>
          <a:bodyPr vert="horz" wrap="square" lIns="93113" tIns="46557" rIns="93113" bIns="46557" numCol="1" anchor="b" anchorCtr="0" compatLnSpc="1">
            <a:prstTxWarp prst="textNoShape">
              <a:avLst/>
            </a:prstTxWarp>
          </a:bodyPr>
          <a:lstStyle>
            <a:lvl1pPr>
              <a:lnSpc>
                <a:spcPct val="100000"/>
              </a:lnSpc>
              <a:defRPr sz="1200" b="0">
                <a:solidFill>
                  <a:schemeClr val="tx1"/>
                </a:solidFill>
                <a:latin typeface="Arial" charset="0"/>
                <a:ea typeface="+mn-ea"/>
                <a:cs typeface="+mn-cs"/>
              </a:defRPr>
            </a:lvl1pPr>
          </a:lstStyle>
          <a:p>
            <a:pPr>
              <a:defRPr/>
            </a:pPr>
            <a:r>
              <a:rPr lang="en-US"/>
              <a:t>EMPLOYEE BENEFITS PROPOSAL</a:t>
            </a:r>
          </a:p>
        </p:txBody>
      </p:sp>
      <p:sp>
        <p:nvSpPr>
          <p:cNvPr id="31749" name="Rectangle 5"/>
          <p:cNvSpPr>
            <a:spLocks noGrp="1" noChangeArrowheads="1"/>
          </p:cNvSpPr>
          <p:nvPr>
            <p:ph type="sldNum" sz="quarter" idx="3"/>
          </p:nvPr>
        </p:nvSpPr>
        <p:spPr bwMode="auto">
          <a:xfrm>
            <a:off x="3957638" y="8820150"/>
            <a:ext cx="3027362" cy="463550"/>
          </a:xfrm>
          <a:prstGeom prst="rect">
            <a:avLst/>
          </a:prstGeom>
          <a:noFill/>
          <a:ln w="9525">
            <a:noFill/>
            <a:miter lim="800000"/>
            <a:headEnd/>
            <a:tailEnd/>
          </a:ln>
          <a:effectLst/>
        </p:spPr>
        <p:txBody>
          <a:bodyPr vert="horz" wrap="square" lIns="93113" tIns="46557" rIns="93113" bIns="46557" numCol="1" anchor="b" anchorCtr="0" compatLnSpc="1">
            <a:prstTxWarp prst="textNoShape">
              <a:avLst/>
            </a:prstTxWarp>
          </a:bodyPr>
          <a:lstStyle>
            <a:lvl1pPr algn="r">
              <a:lnSpc>
                <a:spcPct val="100000"/>
              </a:lnSpc>
              <a:defRPr sz="1200" b="0">
                <a:solidFill>
                  <a:schemeClr val="tx1"/>
                </a:solidFill>
              </a:defRPr>
            </a:lvl1pPr>
          </a:lstStyle>
          <a:p>
            <a:fld id="{3B2F316D-D000-B24D-A5BD-28EFBE55D598}" type="slidenum">
              <a:rPr lang="en-US" altLang="en-US"/>
              <a:pPr/>
              <a:t>‹#›</a:t>
            </a:fld>
            <a:endParaRPr lang="en-US" altLang="en-US"/>
          </a:p>
        </p:txBody>
      </p:sp>
    </p:spTree>
    <p:extLst>
      <p:ext uri="{BB962C8B-B14F-4D97-AF65-F5344CB8AC3E}">
        <p14:creationId xmlns:p14="http://schemas.microsoft.com/office/powerpoint/2010/main" val="13326440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6" name="Rectangle 8"/>
          <p:cNvSpPr>
            <a:spLocks noGrp="1" noChangeArrowheads="1"/>
          </p:cNvSpPr>
          <p:nvPr>
            <p:ph type="hdr" sz="quarter"/>
          </p:nvPr>
        </p:nvSpPr>
        <p:spPr bwMode="auto">
          <a:xfrm>
            <a:off x="0" y="0"/>
            <a:ext cx="3027363" cy="463550"/>
          </a:xfrm>
          <a:prstGeom prst="rect">
            <a:avLst/>
          </a:prstGeom>
          <a:noFill/>
          <a:ln w="9525">
            <a:noFill/>
            <a:miter lim="800000"/>
            <a:headEnd/>
            <a:tailEnd/>
          </a:ln>
        </p:spPr>
        <p:txBody>
          <a:bodyPr vert="horz" wrap="square" lIns="93113" tIns="46557" rIns="93113" bIns="46557" numCol="1" anchor="t" anchorCtr="0" compatLnSpc="1">
            <a:prstTxWarp prst="textNoShape">
              <a:avLst/>
            </a:prstTxWarp>
          </a:bodyPr>
          <a:lstStyle>
            <a:lvl1pPr eaLnBrk="0" hangingPunct="0">
              <a:lnSpc>
                <a:spcPct val="100000"/>
              </a:lnSpc>
              <a:defRPr sz="1200" b="0">
                <a:solidFill>
                  <a:schemeClr val="tx1"/>
                </a:solidFill>
                <a:latin typeface="Times New Roman" pitchFamily="18" charset="0"/>
                <a:ea typeface="+mn-ea"/>
                <a:cs typeface="+mn-cs"/>
              </a:defRPr>
            </a:lvl1pPr>
          </a:lstStyle>
          <a:p>
            <a:pPr>
              <a:defRPr/>
            </a:pPr>
            <a:endParaRPr lang="en-US"/>
          </a:p>
        </p:txBody>
      </p:sp>
      <p:sp>
        <p:nvSpPr>
          <p:cNvPr id="14339" name="Rectangle 9"/>
          <p:cNvSpPr>
            <a:spLocks noChangeArrowheads="1" noTextEdit="1"/>
          </p:cNvSpPr>
          <p:nvPr>
            <p:ph type="sldImg" idx="2"/>
          </p:nvPr>
        </p:nvSpPr>
        <p:spPr bwMode="auto">
          <a:xfrm>
            <a:off x="2187575" y="696913"/>
            <a:ext cx="2611438" cy="34798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058" name="Rectangle 10"/>
          <p:cNvSpPr>
            <a:spLocks noGrp="1" noChangeArrowheads="1"/>
          </p:cNvSpPr>
          <p:nvPr>
            <p:ph type="body" sz="quarter" idx="3"/>
          </p:nvPr>
        </p:nvSpPr>
        <p:spPr bwMode="auto">
          <a:xfrm>
            <a:off x="931863" y="4410075"/>
            <a:ext cx="5121275" cy="4176713"/>
          </a:xfrm>
          <a:prstGeom prst="rect">
            <a:avLst/>
          </a:prstGeom>
          <a:noFill/>
          <a:ln w="9525">
            <a:noFill/>
            <a:miter lim="800000"/>
            <a:headEnd/>
            <a:tailEnd/>
          </a:ln>
        </p:spPr>
        <p:txBody>
          <a:bodyPr vert="horz" wrap="square" lIns="93113" tIns="46557" rIns="93113" bIns="46557"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059" name="Rectangle 11"/>
          <p:cNvSpPr>
            <a:spLocks noGrp="1" noChangeArrowheads="1"/>
          </p:cNvSpPr>
          <p:nvPr>
            <p:ph type="dt" idx="1"/>
          </p:nvPr>
        </p:nvSpPr>
        <p:spPr bwMode="auto">
          <a:xfrm>
            <a:off x="3957638" y="0"/>
            <a:ext cx="3027362" cy="463550"/>
          </a:xfrm>
          <a:prstGeom prst="rect">
            <a:avLst/>
          </a:prstGeom>
          <a:noFill/>
          <a:ln w="9525">
            <a:noFill/>
            <a:miter lim="800000"/>
            <a:headEnd/>
            <a:tailEnd/>
          </a:ln>
        </p:spPr>
        <p:txBody>
          <a:bodyPr vert="horz" wrap="square" lIns="93113" tIns="46557" rIns="93113" bIns="46557" numCol="1" anchor="t" anchorCtr="0" compatLnSpc="1">
            <a:prstTxWarp prst="textNoShape">
              <a:avLst/>
            </a:prstTxWarp>
          </a:bodyPr>
          <a:lstStyle>
            <a:lvl1pPr algn="r" eaLnBrk="0" hangingPunct="0">
              <a:lnSpc>
                <a:spcPct val="100000"/>
              </a:lnSpc>
              <a:defRPr sz="1200" b="0">
                <a:solidFill>
                  <a:schemeClr val="tx1"/>
                </a:solidFill>
                <a:latin typeface="Times New Roman" pitchFamily="18" charset="0"/>
                <a:ea typeface="+mn-ea"/>
                <a:cs typeface="+mn-cs"/>
              </a:defRPr>
            </a:lvl1pPr>
          </a:lstStyle>
          <a:p>
            <a:pPr>
              <a:defRPr/>
            </a:pPr>
            <a:endParaRPr lang="en-US"/>
          </a:p>
        </p:txBody>
      </p:sp>
      <p:sp>
        <p:nvSpPr>
          <p:cNvPr id="2060" name="Rectangle 12"/>
          <p:cNvSpPr>
            <a:spLocks noGrp="1" noChangeArrowheads="1"/>
          </p:cNvSpPr>
          <p:nvPr>
            <p:ph type="ftr" sz="quarter" idx="4"/>
          </p:nvPr>
        </p:nvSpPr>
        <p:spPr bwMode="auto">
          <a:xfrm>
            <a:off x="0" y="8820150"/>
            <a:ext cx="3027363" cy="463550"/>
          </a:xfrm>
          <a:prstGeom prst="rect">
            <a:avLst/>
          </a:prstGeom>
          <a:noFill/>
          <a:ln w="9525">
            <a:noFill/>
            <a:miter lim="800000"/>
            <a:headEnd/>
            <a:tailEnd/>
          </a:ln>
        </p:spPr>
        <p:txBody>
          <a:bodyPr vert="horz" wrap="square" lIns="93113" tIns="46557" rIns="93113" bIns="46557" numCol="1" anchor="b" anchorCtr="0" compatLnSpc="1">
            <a:prstTxWarp prst="textNoShape">
              <a:avLst/>
            </a:prstTxWarp>
          </a:bodyPr>
          <a:lstStyle>
            <a:lvl1pPr eaLnBrk="0" hangingPunct="0">
              <a:lnSpc>
                <a:spcPct val="100000"/>
              </a:lnSpc>
              <a:defRPr sz="1200" b="0">
                <a:solidFill>
                  <a:schemeClr val="tx1"/>
                </a:solidFill>
                <a:latin typeface="Times New Roman" pitchFamily="18" charset="0"/>
                <a:ea typeface="+mn-ea"/>
                <a:cs typeface="+mn-cs"/>
              </a:defRPr>
            </a:lvl1pPr>
          </a:lstStyle>
          <a:p>
            <a:pPr>
              <a:defRPr/>
            </a:pPr>
            <a:endParaRPr lang="en-US"/>
          </a:p>
        </p:txBody>
      </p:sp>
      <p:sp>
        <p:nvSpPr>
          <p:cNvPr id="2061" name="Rectangle 13"/>
          <p:cNvSpPr>
            <a:spLocks noGrp="1" noChangeArrowheads="1"/>
          </p:cNvSpPr>
          <p:nvPr>
            <p:ph type="sldNum" sz="quarter" idx="5"/>
          </p:nvPr>
        </p:nvSpPr>
        <p:spPr bwMode="auto">
          <a:xfrm>
            <a:off x="3957638" y="8820150"/>
            <a:ext cx="3027362" cy="463550"/>
          </a:xfrm>
          <a:prstGeom prst="rect">
            <a:avLst/>
          </a:prstGeom>
          <a:noFill/>
          <a:ln w="9525">
            <a:noFill/>
            <a:miter lim="800000"/>
            <a:headEnd/>
            <a:tailEnd/>
          </a:ln>
        </p:spPr>
        <p:txBody>
          <a:bodyPr vert="horz" wrap="square" lIns="93113" tIns="46557" rIns="93113" bIns="46557" numCol="1" anchor="b" anchorCtr="0" compatLnSpc="1">
            <a:prstTxWarp prst="textNoShape">
              <a:avLst/>
            </a:prstTxWarp>
          </a:bodyPr>
          <a:lstStyle>
            <a:lvl1pPr algn="r" eaLnBrk="0" hangingPunct="0">
              <a:lnSpc>
                <a:spcPct val="100000"/>
              </a:lnSpc>
              <a:defRPr sz="1200" b="0">
                <a:solidFill>
                  <a:schemeClr val="tx1"/>
                </a:solidFill>
                <a:latin typeface="Times New Roman" charset="0"/>
              </a:defRPr>
            </a:lvl1pPr>
          </a:lstStyle>
          <a:p>
            <a:fld id="{7C5A5294-39B2-DA4D-983A-A3BB150D585C}" type="slidenum">
              <a:rPr lang="en-US" altLang="en-US"/>
              <a:pPr/>
              <a:t>‹#›</a:t>
            </a:fld>
            <a:endParaRPr lang="en-US" altLang="en-US"/>
          </a:p>
        </p:txBody>
      </p:sp>
    </p:spTree>
    <p:extLst>
      <p:ext uri="{BB962C8B-B14F-4D97-AF65-F5344CB8AC3E}">
        <p14:creationId xmlns:p14="http://schemas.microsoft.com/office/powerpoint/2010/main" val="183860741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ＭＳ Ｐゴシック" charset="0"/>
        <a:cs typeface="ＭＳ Ｐゴシック" charset="0"/>
      </a:defRPr>
    </a:lvl1pPr>
    <a:lvl2pPr marL="457200" algn="l" rtl="0" eaLnBrk="0" fontAlgn="base" hangingPunct="0">
      <a:spcBef>
        <a:spcPct val="30000"/>
      </a:spcBef>
      <a:spcAft>
        <a:spcPct val="0"/>
      </a:spcAft>
      <a:defRPr kumimoji="1" sz="1200" kern="1200">
        <a:solidFill>
          <a:schemeClr val="tx1"/>
        </a:solidFill>
        <a:latin typeface="Arial" charset="0"/>
        <a:ea typeface="ＭＳ Ｐゴシック" charset="0"/>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ＭＳ Ｐゴシック" charset="0"/>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noTextEdit="1"/>
          </p:cNvSpPr>
          <p:nvPr>
            <p:ph type="sldImg"/>
          </p:nvPr>
        </p:nvSpPr>
        <p:spPr>
          <a:ln/>
        </p:spPr>
      </p:sp>
      <p:sp>
        <p:nvSpPr>
          <p:cNvPr id="1638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tLang="en-US">
              <a:ea typeface="ＭＳ Ｐゴシック" charset="-128"/>
            </a:endParaRPr>
          </a:p>
        </p:txBody>
      </p:sp>
      <p:sp>
        <p:nvSpPr>
          <p:cNvPr id="1638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2"/>
                </a:solidFill>
                <a:latin typeface="Arial" charset="0"/>
                <a:ea typeface="ＭＳ Ｐゴシック" charset="-128"/>
              </a:defRPr>
            </a:lvl1pPr>
            <a:lvl2pPr marL="742950" indent="-285750" eaLnBrk="0" hangingPunct="0">
              <a:defRPr sz="2400" b="1">
                <a:solidFill>
                  <a:schemeClr val="tx2"/>
                </a:solidFill>
                <a:latin typeface="Arial" charset="0"/>
                <a:ea typeface="ＭＳ Ｐゴシック" charset="-128"/>
              </a:defRPr>
            </a:lvl2pPr>
            <a:lvl3pPr marL="1143000" indent="-228600" eaLnBrk="0" hangingPunct="0">
              <a:defRPr sz="2400" b="1">
                <a:solidFill>
                  <a:schemeClr val="tx2"/>
                </a:solidFill>
                <a:latin typeface="Arial" charset="0"/>
                <a:ea typeface="ＭＳ Ｐゴシック" charset="-128"/>
              </a:defRPr>
            </a:lvl3pPr>
            <a:lvl4pPr marL="1600200" indent="-228600" eaLnBrk="0" hangingPunct="0">
              <a:defRPr sz="2400" b="1">
                <a:solidFill>
                  <a:schemeClr val="tx2"/>
                </a:solidFill>
                <a:latin typeface="Arial" charset="0"/>
                <a:ea typeface="ＭＳ Ｐゴシック" charset="-128"/>
              </a:defRPr>
            </a:lvl4pPr>
            <a:lvl5pPr marL="2057400" indent="-228600" eaLnBrk="0" hangingPunct="0">
              <a:defRPr sz="2400" b="1">
                <a:solidFill>
                  <a:schemeClr val="tx2"/>
                </a:solidFill>
                <a:latin typeface="Arial" charset="0"/>
                <a:ea typeface="ＭＳ Ｐゴシック" charset="-128"/>
              </a:defRPr>
            </a:lvl5pPr>
            <a:lvl6pPr marL="25146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6pPr>
            <a:lvl7pPr marL="29718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7pPr>
            <a:lvl8pPr marL="34290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8pPr>
            <a:lvl9pPr marL="38862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9pPr>
          </a:lstStyle>
          <a:p>
            <a:fld id="{A86672AF-F142-B948-82CF-23D455AC02B9}" type="slidenum">
              <a:rPr lang="en-US" altLang="en-US" sz="1200" b="0">
                <a:solidFill>
                  <a:schemeClr val="tx1"/>
                </a:solidFill>
                <a:latin typeface="Times New Roman" charset="0"/>
              </a:rPr>
              <a:pPr/>
              <a:t>1</a:t>
            </a:fld>
            <a:endParaRPr lang="en-US" altLang="en-US" sz="1200" b="0">
              <a:solidFill>
                <a:schemeClr val="tx1"/>
              </a:solidFill>
              <a:latin typeface="Times New Roman" charset="0"/>
            </a:endParaRPr>
          </a:p>
        </p:txBody>
      </p:sp>
    </p:spTree>
    <p:extLst>
      <p:ext uri="{BB962C8B-B14F-4D97-AF65-F5344CB8AC3E}">
        <p14:creationId xmlns:p14="http://schemas.microsoft.com/office/powerpoint/2010/main" val="16412408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noTextEdit="1"/>
          </p:cNvSpPr>
          <p:nvPr>
            <p:ph type="sldImg"/>
          </p:nvPr>
        </p:nvSpPr>
        <p:spPr>
          <a:ln/>
        </p:spPr>
      </p:sp>
      <p:sp>
        <p:nvSpPr>
          <p:cNvPr id="1843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tLang="en-US">
              <a:ea typeface="ＭＳ Ｐゴシック" charset="-128"/>
            </a:endParaRPr>
          </a:p>
        </p:txBody>
      </p:sp>
      <p:sp>
        <p:nvSpPr>
          <p:cNvPr id="18435"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2"/>
                </a:solidFill>
                <a:latin typeface="Arial" charset="0"/>
                <a:ea typeface="ＭＳ Ｐゴシック" charset="-128"/>
              </a:defRPr>
            </a:lvl1pPr>
            <a:lvl2pPr marL="742950" indent="-285750" eaLnBrk="0" hangingPunct="0">
              <a:defRPr sz="2400" b="1">
                <a:solidFill>
                  <a:schemeClr val="tx2"/>
                </a:solidFill>
                <a:latin typeface="Arial" charset="0"/>
                <a:ea typeface="ＭＳ Ｐゴシック" charset="-128"/>
              </a:defRPr>
            </a:lvl2pPr>
            <a:lvl3pPr marL="1143000" indent="-228600" eaLnBrk="0" hangingPunct="0">
              <a:defRPr sz="2400" b="1">
                <a:solidFill>
                  <a:schemeClr val="tx2"/>
                </a:solidFill>
                <a:latin typeface="Arial" charset="0"/>
                <a:ea typeface="ＭＳ Ｐゴシック" charset="-128"/>
              </a:defRPr>
            </a:lvl3pPr>
            <a:lvl4pPr marL="1600200" indent="-228600" eaLnBrk="0" hangingPunct="0">
              <a:defRPr sz="2400" b="1">
                <a:solidFill>
                  <a:schemeClr val="tx2"/>
                </a:solidFill>
                <a:latin typeface="Arial" charset="0"/>
                <a:ea typeface="ＭＳ Ｐゴシック" charset="-128"/>
              </a:defRPr>
            </a:lvl4pPr>
            <a:lvl5pPr marL="2057400" indent="-228600" eaLnBrk="0" hangingPunct="0">
              <a:defRPr sz="2400" b="1">
                <a:solidFill>
                  <a:schemeClr val="tx2"/>
                </a:solidFill>
                <a:latin typeface="Arial" charset="0"/>
                <a:ea typeface="ＭＳ Ｐゴシック" charset="-128"/>
              </a:defRPr>
            </a:lvl5pPr>
            <a:lvl6pPr marL="25146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6pPr>
            <a:lvl7pPr marL="29718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7pPr>
            <a:lvl8pPr marL="34290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8pPr>
            <a:lvl9pPr marL="38862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9pPr>
          </a:lstStyle>
          <a:p>
            <a:fld id="{1053DF24-639F-AC40-B7EC-1B292AE3ED03}" type="slidenum">
              <a:rPr lang="en-US" altLang="en-US" sz="1200" b="0">
                <a:solidFill>
                  <a:schemeClr val="tx1"/>
                </a:solidFill>
                <a:latin typeface="Times New Roman" charset="0"/>
              </a:rPr>
              <a:pPr/>
              <a:t>2</a:t>
            </a:fld>
            <a:endParaRPr lang="en-US" altLang="en-US" sz="1200" b="0">
              <a:solidFill>
                <a:schemeClr val="tx1"/>
              </a:solidFill>
              <a:latin typeface="Times New Roman" charset="0"/>
            </a:endParaRPr>
          </a:p>
        </p:txBody>
      </p:sp>
    </p:spTree>
    <p:extLst>
      <p:ext uri="{BB962C8B-B14F-4D97-AF65-F5344CB8AC3E}">
        <p14:creationId xmlns:p14="http://schemas.microsoft.com/office/powerpoint/2010/main" val="20548358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4400550" cy="9144000"/>
            <a:chOff x="0" y="0"/>
            <a:chExt cx="3696" cy="4320"/>
          </a:xfrm>
        </p:grpSpPr>
        <p:sp>
          <p:nvSpPr>
            <p:cNvPr id="5" name="Rectangle 3"/>
            <p:cNvSpPr>
              <a:spLocks noChangeArrowheads="1"/>
            </p:cNvSpPr>
            <p:nvPr/>
          </p:nvSpPr>
          <p:spPr bwMode="auto">
            <a:xfrm>
              <a:off x="0" y="0"/>
              <a:ext cx="2880"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b="1">
                  <a:solidFill>
                    <a:schemeClr val="tx2"/>
                  </a:solidFill>
                  <a:latin typeface="Arial" charset="0"/>
                  <a:ea typeface="ＭＳ Ｐゴシック" charset="-128"/>
                </a:defRPr>
              </a:lvl1pPr>
              <a:lvl2pPr marL="742950" indent="-285750" eaLnBrk="0" hangingPunct="0">
                <a:defRPr sz="2400" b="1">
                  <a:solidFill>
                    <a:schemeClr val="tx2"/>
                  </a:solidFill>
                  <a:latin typeface="Arial" charset="0"/>
                  <a:ea typeface="ＭＳ Ｐゴシック" charset="-128"/>
                </a:defRPr>
              </a:lvl2pPr>
              <a:lvl3pPr marL="1143000" indent="-228600" eaLnBrk="0" hangingPunct="0">
                <a:defRPr sz="2400" b="1">
                  <a:solidFill>
                    <a:schemeClr val="tx2"/>
                  </a:solidFill>
                  <a:latin typeface="Arial" charset="0"/>
                  <a:ea typeface="ＭＳ Ｐゴシック" charset="-128"/>
                </a:defRPr>
              </a:lvl3pPr>
              <a:lvl4pPr marL="1600200" indent="-228600" eaLnBrk="0" hangingPunct="0">
                <a:defRPr sz="2400" b="1">
                  <a:solidFill>
                    <a:schemeClr val="tx2"/>
                  </a:solidFill>
                  <a:latin typeface="Arial" charset="0"/>
                  <a:ea typeface="ＭＳ Ｐゴシック" charset="-128"/>
                </a:defRPr>
              </a:lvl4pPr>
              <a:lvl5pPr marL="2057400" indent="-228600" eaLnBrk="0" hangingPunct="0">
                <a:defRPr sz="2400" b="1">
                  <a:solidFill>
                    <a:schemeClr val="tx2"/>
                  </a:solidFill>
                  <a:latin typeface="Arial" charset="0"/>
                  <a:ea typeface="ＭＳ Ｐゴシック" charset="-128"/>
                </a:defRPr>
              </a:lvl5pPr>
              <a:lvl6pPr marL="25146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6pPr>
              <a:lvl7pPr marL="29718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7pPr>
              <a:lvl8pPr marL="34290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8pPr>
              <a:lvl9pPr marL="38862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9pPr>
            </a:lstStyle>
            <a:p>
              <a:pPr algn="ctr" eaLnBrk="1" hangingPunct="1">
                <a:lnSpc>
                  <a:spcPct val="100000"/>
                </a:lnSpc>
              </a:pPr>
              <a:endParaRPr kumimoji="1" lang="en-US" altLang="en-US" b="0">
                <a:solidFill>
                  <a:schemeClr val="tx1"/>
                </a:solidFill>
                <a:latin typeface="Times New Roman" charset="0"/>
              </a:endParaRPr>
            </a:p>
          </p:txBody>
        </p:sp>
        <p:sp>
          <p:nvSpPr>
            <p:cNvPr id="6" name="AutoShape 4"/>
            <p:cNvSpPr>
              <a:spLocks noChangeArrowheads="1"/>
            </p:cNvSpPr>
            <p:nvPr/>
          </p:nvSpPr>
          <p:spPr bwMode="white">
            <a:xfrm>
              <a:off x="432" y="624"/>
              <a:ext cx="3264" cy="1200"/>
            </a:xfrm>
            <a:prstGeom prst="roundRect">
              <a:avLst>
                <a:gd name="adj" fmla="val 50000"/>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b="1">
                  <a:solidFill>
                    <a:schemeClr val="tx2"/>
                  </a:solidFill>
                  <a:latin typeface="Arial" charset="0"/>
                  <a:ea typeface="ＭＳ Ｐゴシック" charset="-128"/>
                </a:defRPr>
              </a:lvl1pPr>
              <a:lvl2pPr marL="742950" indent="-285750" eaLnBrk="0" hangingPunct="0">
                <a:defRPr sz="2400" b="1">
                  <a:solidFill>
                    <a:schemeClr val="tx2"/>
                  </a:solidFill>
                  <a:latin typeface="Arial" charset="0"/>
                  <a:ea typeface="ＭＳ Ｐゴシック" charset="-128"/>
                </a:defRPr>
              </a:lvl2pPr>
              <a:lvl3pPr marL="1143000" indent="-228600" eaLnBrk="0" hangingPunct="0">
                <a:defRPr sz="2400" b="1">
                  <a:solidFill>
                    <a:schemeClr val="tx2"/>
                  </a:solidFill>
                  <a:latin typeface="Arial" charset="0"/>
                  <a:ea typeface="ＭＳ Ｐゴシック" charset="-128"/>
                </a:defRPr>
              </a:lvl3pPr>
              <a:lvl4pPr marL="1600200" indent="-228600" eaLnBrk="0" hangingPunct="0">
                <a:defRPr sz="2400" b="1">
                  <a:solidFill>
                    <a:schemeClr val="tx2"/>
                  </a:solidFill>
                  <a:latin typeface="Arial" charset="0"/>
                  <a:ea typeface="ＭＳ Ｐゴシック" charset="-128"/>
                </a:defRPr>
              </a:lvl4pPr>
              <a:lvl5pPr marL="2057400" indent="-228600" eaLnBrk="0" hangingPunct="0">
                <a:defRPr sz="2400" b="1">
                  <a:solidFill>
                    <a:schemeClr val="tx2"/>
                  </a:solidFill>
                  <a:latin typeface="Arial" charset="0"/>
                  <a:ea typeface="ＭＳ Ｐゴシック" charset="-128"/>
                </a:defRPr>
              </a:lvl5pPr>
              <a:lvl6pPr marL="25146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6pPr>
              <a:lvl7pPr marL="29718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7pPr>
              <a:lvl8pPr marL="34290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8pPr>
              <a:lvl9pPr marL="38862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9pPr>
            </a:lstStyle>
            <a:p>
              <a:pPr algn="ctr" eaLnBrk="1" hangingPunct="1">
                <a:lnSpc>
                  <a:spcPct val="100000"/>
                </a:lnSpc>
              </a:pPr>
              <a:endParaRPr kumimoji="1" lang="en-US" altLang="en-US" b="0">
                <a:solidFill>
                  <a:schemeClr val="tx1"/>
                </a:solidFill>
                <a:latin typeface="Times New Roman" charset="0"/>
              </a:endParaRPr>
            </a:p>
          </p:txBody>
        </p:sp>
      </p:grpSp>
      <p:grpSp>
        <p:nvGrpSpPr>
          <p:cNvPr id="7" name="Group 5"/>
          <p:cNvGrpSpPr>
            <a:grpSpLocks/>
          </p:cNvGrpSpPr>
          <p:nvPr/>
        </p:nvGrpSpPr>
        <p:grpSpPr bwMode="auto">
          <a:xfrm>
            <a:off x="2724150" y="6519863"/>
            <a:ext cx="3657600" cy="425450"/>
            <a:chOff x="2288" y="3080"/>
            <a:chExt cx="3072" cy="201"/>
          </a:xfrm>
        </p:grpSpPr>
        <p:sp>
          <p:nvSpPr>
            <p:cNvPr id="8" name="AutoShape 6"/>
            <p:cNvSpPr>
              <a:spLocks noChangeArrowheads="1"/>
            </p:cNvSpPr>
            <p:nvPr/>
          </p:nvSpPr>
          <p:spPr bwMode="auto">
            <a:xfrm flipH="1">
              <a:off x="2288" y="3080"/>
              <a:ext cx="2915" cy="200"/>
            </a:xfrm>
            <a:prstGeom prst="roundRect">
              <a:avLst>
                <a:gd name="adj" fmla="val 0"/>
              </a:avLst>
            </a:prstGeom>
            <a:solidFill>
              <a:schemeClr va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b="1">
                  <a:solidFill>
                    <a:schemeClr val="tx2"/>
                  </a:solidFill>
                  <a:latin typeface="Arial" charset="0"/>
                  <a:ea typeface="ＭＳ Ｐゴシック" charset="-128"/>
                </a:defRPr>
              </a:lvl1pPr>
              <a:lvl2pPr marL="742950" indent="-285750" eaLnBrk="0" hangingPunct="0">
                <a:defRPr sz="2400" b="1">
                  <a:solidFill>
                    <a:schemeClr val="tx2"/>
                  </a:solidFill>
                  <a:latin typeface="Arial" charset="0"/>
                  <a:ea typeface="ＭＳ Ｐゴシック" charset="-128"/>
                </a:defRPr>
              </a:lvl2pPr>
              <a:lvl3pPr marL="1143000" indent="-228600" eaLnBrk="0" hangingPunct="0">
                <a:defRPr sz="2400" b="1">
                  <a:solidFill>
                    <a:schemeClr val="tx2"/>
                  </a:solidFill>
                  <a:latin typeface="Arial" charset="0"/>
                  <a:ea typeface="ＭＳ Ｐゴシック" charset="-128"/>
                </a:defRPr>
              </a:lvl3pPr>
              <a:lvl4pPr marL="1600200" indent="-228600" eaLnBrk="0" hangingPunct="0">
                <a:defRPr sz="2400" b="1">
                  <a:solidFill>
                    <a:schemeClr val="tx2"/>
                  </a:solidFill>
                  <a:latin typeface="Arial" charset="0"/>
                  <a:ea typeface="ＭＳ Ｐゴシック" charset="-128"/>
                </a:defRPr>
              </a:lvl4pPr>
              <a:lvl5pPr marL="2057400" indent="-228600" eaLnBrk="0" hangingPunct="0">
                <a:defRPr sz="2400" b="1">
                  <a:solidFill>
                    <a:schemeClr val="tx2"/>
                  </a:solidFill>
                  <a:latin typeface="Arial" charset="0"/>
                  <a:ea typeface="ＭＳ Ｐゴシック" charset="-128"/>
                </a:defRPr>
              </a:lvl5pPr>
              <a:lvl6pPr marL="25146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6pPr>
              <a:lvl7pPr marL="29718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7pPr>
              <a:lvl8pPr marL="34290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8pPr>
              <a:lvl9pPr marL="38862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9pPr>
            </a:lstStyle>
            <a:p>
              <a:pPr eaLnBrk="1" hangingPunct="1"/>
              <a:endParaRPr lang="en-US" altLang="en-US"/>
            </a:p>
          </p:txBody>
        </p:sp>
        <p:sp>
          <p:nvSpPr>
            <p:cNvPr id="9" name="AutoShape 7"/>
            <p:cNvSpPr>
              <a:spLocks noChangeArrowheads="1"/>
            </p:cNvSpPr>
            <p:nvPr/>
          </p:nvSpPr>
          <p:spPr bwMode="auto">
            <a:xfrm>
              <a:off x="5196" y="3080"/>
              <a:ext cx="164" cy="201"/>
            </a:xfrm>
            <a:prstGeom prst="flowChartDelay">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b="1">
                  <a:solidFill>
                    <a:schemeClr val="tx2"/>
                  </a:solidFill>
                  <a:latin typeface="Arial" charset="0"/>
                  <a:ea typeface="ＭＳ Ｐゴシック" charset="-128"/>
                </a:defRPr>
              </a:lvl1pPr>
              <a:lvl2pPr marL="742950" indent="-285750" eaLnBrk="0" hangingPunct="0">
                <a:defRPr sz="2400" b="1">
                  <a:solidFill>
                    <a:schemeClr val="tx2"/>
                  </a:solidFill>
                  <a:latin typeface="Arial" charset="0"/>
                  <a:ea typeface="ＭＳ Ｐゴシック" charset="-128"/>
                </a:defRPr>
              </a:lvl2pPr>
              <a:lvl3pPr marL="1143000" indent="-228600" eaLnBrk="0" hangingPunct="0">
                <a:defRPr sz="2400" b="1">
                  <a:solidFill>
                    <a:schemeClr val="tx2"/>
                  </a:solidFill>
                  <a:latin typeface="Arial" charset="0"/>
                  <a:ea typeface="ＭＳ Ｐゴシック" charset="-128"/>
                </a:defRPr>
              </a:lvl3pPr>
              <a:lvl4pPr marL="1600200" indent="-228600" eaLnBrk="0" hangingPunct="0">
                <a:defRPr sz="2400" b="1">
                  <a:solidFill>
                    <a:schemeClr val="tx2"/>
                  </a:solidFill>
                  <a:latin typeface="Arial" charset="0"/>
                  <a:ea typeface="ＭＳ Ｐゴシック" charset="-128"/>
                </a:defRPr>
              </a:lvl4pPr>
              <a:lvl5pPr marL="2057400" indent="-228600" eaLnBrk="0" hangingPunct="0">
                <a:defRPr sz="2400" b="1">
                  <a:solidFill>
                    <a:schemeClr val="tx2"/>
                  </a:solidFill>
                  <a:latin typeface="Arial" charset="0"/>
                  <a:ea typeface="ＭＳ Ｐゴシック" charset="-128"/>
                </a:defRPr>
              </a:lvl5pPr>
              <a:lvl6pPr marL="25146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6pPr>
              <a:lvl7pPr marL="29718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7pPr>
              <a:lvl8pPr marL="34290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8pPr>
              <a:lvl9pPr marL="38862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9pPr>
            </a:lstStyle>
            <a:p>
              <a:pPr eaLnBrk="1" hangingPunct="1"/>
              <a:endParaRPr lang="en-US" altLang="en-US"/>
            </a:p>
          </p:txBody>
        </p:sp>
      </p:grpSp>
      <p:sp>
        <p:nvSpPr>
          <p:cNvPr id="80904" name="Rectangle 8"/>
          <p:cNvSpPr>
            <a:spLocks noGrp="1" noChangeArrowheads="1"/>
          </p:cNvSpPr>
          <p:nvPr>
            <p:ph type="subTitle" idx="1"/>
          </p:nvPr>
        </p:nvSpPr>
        <p:spPr>
          <a:xfrm>
            <a:off x="3505200" y="3903663"/>
            <a:ext cx="3009900" cy="2428875"/>
          </a:xfrm>
        </p:spPr>
        <p:txBody>
          <a:bodyPr anchor="b"/>
          <a:lstStyle>
            <a:lvl1pPr marL="0" indent="0">
              <a:buFont typeface="Wingdings" pitchFamily="2" charset="2"/>
              <a:buNone/>
              <a:defRPr>
                <a:solidFill>
                  <a:schemeClr val="tx2"/>
                </a:solidFill>
              </a:defRPr>
            </a:lvl1pPr>
          </a:lstStyle>
          <a:p>
            <a:r>
              <a:rPr lang="en-US"/>
              <a:t>Click to edit Master subtitle style</a:t>
            </a:r>
          </a:p>
        </p:txBody>
      </p:sp>
      <p:sp>
        <p:nvSpPr>
          <p:cNvPr id="80908" name="AutoShape 12"/>
          <p:cNvSpPr>
            <a:spLocks noGrp="1" noChangeArrowheads="1"/>
          </p:cNvSpPr>
          <p:nvPr>
            <p:ph type="ctrTitle" sz="quarter"/>
          </p:nvPr>
        </p:nvSpPr>
        <p:spPr>
          <a:xfrm>
            <a:off x="514350" y="1320800"/>
            <a:ext cx="6172200" cy="2540000"/>
          </a:xfrm>
          <a:prstGeom prst="roundRect">
            <a:avLst>
              <a:gd name="adj" fmla="val 50000"/>
            </a:avLst>
          </a:prstGeom>
        </p:spPr>
        <p:txBody>
          <a:bodyPr anchor="ctr"/>
          <a:lstStyle>
            <a:lvl1pPr algn="ctr">
              <a:defRPr>
                <a:solidFill>
                  <a:schemeClr val="tx1"/>
                </a:solidFill>
              </a:defRPr>
            </a:lvl1pPr>
          </a:lstStyle>
          <a:p>
            <a:r>
              <a:rPr lang="en-US"/>
              <a:t>Click to edit Master title style</a:t>
            </a:r>
          </a:p>
        </p:txBody>
      </p:sp>
      <p:sp>
        <p:nvSpPr>
          <p:cNvPr id="10" name="Rectangle 9"/>
          <p:cNvSpPr>
            <a:spLocks noGrp="1" noChangeArrowheads="1"/>
          </p:cNvSpPr>
          <p:nvPr>
            <p:ph type="dt" sz="quarter" idx="10"/>
          </p:nvPr>
        </p:nvSpPr>
        <p:spPr/>
        <p:txBody>
          <a:bodyPr/>
          <a:lstStyle>
            <a:lvl1pPr>
              <a:defRPr>
                <a:solidFill>
                  <a:schemeClr val="bg1"/>
                </a:solidFill>
              </a:defRPr>
            </a:lvl1pPr>
          </a:lstStyle>
          <a:p>
            <a:pPr>
              <a:defRPr/>
            </a:pPr>
            <a:endParaRPr lang="en-US"/>
          </a:p>
        </p:txBody>
      </p:sp>
      <p:sp>
        <p:nvSpPr>
          <p:cNvPr id="11" name="Rectangle 10"/>
          <p:cNvSpPr>
            <a:spLocks noGrp="1" noChangeArrowheads="1"/>
          </p:cNvSpPr>
          <p:nvPr>
            <p:ph type="ftr" sz="quarter" idx="11"/>
          </p:nvPr>
        </p:nvSpPr>
        <p:spPr/>
        <p:txBody>
          <a:bodyPr/>
          <a:lstStyle>
            <a:lvl1pPr algn="r">
              <a:defRPr/>
            </a:lvl1pPr>
          </a:lstStyle>
          <a:p>
            <a:pPr>
              <a:defRPr/>
            </a:pPr>
            <a:endParaRPr lang="en-US"/>
          </a:p>
        </p:txBody>
      </p:sp>
      <p:sp>
        <p:nvSpPr>
          <p:cNvPr id="12" name="Rectangle 11"/>
          <p:cNvSpPr>
            <a:spLocks noGrp="1" noChangeArrowheads="1"/>
          </p:cNvSpPr>
          <p:nvPr>
            <p:ph type="sldNum" sz="quarter" idx="12"/>
          </p:nvPr>
        </p:nvSpPr>
        <p:spPr>
          <a:xfrm>
            <a:off x="57150" y="8331200"/>
            <a:ext cx="441325" cy="652463"/>
          </a:xfrm>
        </p:spPr>
        <p:txBody>
          <a:bodyPr anchorCtr="0"/>
          <a:lstStyle>
            <a:lvl1pPr>
              <a:defRPr/>
            </a:lvl1pPr>
          </a:lstStyle>
          <a:p>
            <a:fld id="{9605306D-417A-874C-840F-47A0D56920EF}" type="slidenum">
              <a:rPr lang="en-US" altLang="en-US"/>
              <a:pPr/>
              <a:t>‹#›</a:t>
            </a:fld>
            <a:endParaRPr lang="en-US" altLang="en-US"/>
          </a:p>
        </p:txBody>
      </p:sp>
    </p:spTree>
    <p:extLst>
      <p:ext uri="{BB962C8B-B14F-4D97-AF65-F5344CB8AC3E}">
        <p14:creationId xmlns:p14="http://schemas.microsoft.com/office/powerpoint/2010/main" val="17234893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fld id="{939BC89B-4981-B247-8169-1DF465408B13}" type="slidenum">
              <a:rPr lang="en-US" altLang="en-US"/>
              <a:pPr/>
              <a:t>‹#›</a:t>
            </a:fld>
            <a:endParaRPr lang="en-US" altLang="en-US"/>
          </a:p>
        </p:txBody>
      </p:sp>
    </p:spTree>
    <p:extLst>
      <p:ext uri="{BB962C8B-B14F-4D97-AF65-F5344CB8AC3E}">
        <p14:creationId xmlns:p14="http://schemas.microsoft.com/office/powerpoint/2010/main" val="14516055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029200" y="1016000"/>
            <a:ext cx="1485900" cy="70993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71500" y="1016000"/>
            <a:ext cx="4305300" cy="70993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fld id="{1FC7FCAA-DE10-0041-A9E0-EFDA93CB5F21}" type="slidenum">
              <a:rPr lang="en-US" altLang="en-US"/>
              <a:pPr/>
              <a:t>‹#›</a:t>
            </a:fld>
            <a:endParaRPr lang="en-US" altLang="en-US"/>
          </a:p>
        </p:txBody>
      </p:sp>
    </p:spTree>
    <p:extLst>
      <p:ext uri="{BB962C8B-B14F-4D97-AF65-F5344CB8AC3E}">
        <p14:creationId xmlns:p14="http://schemas.microsoft.com/office/powerpoint/2010/main" val="17205682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fld id="{82115E66-6CC5-0B4A-B660-8057B66C0331}" type="slidenum">
              <a:rPr lang="en-US" altLang="en-US"/>
              <a:pPr/>
              <a:t>‹#›</a:t>
            </a:fld>
            <a:endParaRPr lang="en-US" altLang="en-US"/>
          </a:p>
        </p:txBody>
      </p:sp>
    </p:spTree>
    <p:extLst>
      <p:ext uri="{BB962C8B-B14F-4D97-AF65-F5344CB8AC3E}">
        <p14:creationId xmlns:p14="http://schemas.microsoft.com/office/powerpoint/2010/main" val="19409648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338" y="5875338"/>
            <a:ext cx="5829300" cy="181610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541338" y="3875088"/>
            <a:ext cx="5829300" cy="200025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fld id="{54E64E68-1ECC-3C4C-ACE4-9E747FC7F682}" type="slidenum">
              <a:rPr lang="en-US" altLang="en-US"/>
              <a:pPr/>
              <a:t>‹#›</a:t>
            </a:fld>
            <a:endParaRPr lang="en-US" altLang="en-US"/>
          </a:p>
        </p:txBody>
      </p:sp>
    </p:spTree>
    <p:extLst>
      <p:ext uri="{BB962C8B-B14F-4D97-AF65-F5344CB8AC3E}">
        <p14:creationId xmlns:p14="http://schemas.microsoft.com/office/powerpoint/2010/main" val="15200898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3149600"/>
            <a:ext cx="2808288" cy="49657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589338" y="3149600"/>
            <a:ext cx="2809875" cy="49657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fld id="{693A64D4-C6C3-B74D-B943-011CA2962009}" type="slidenum">
              <a:rPr lang="en-US" altLang="en-US"/>
              <a:pPr/>
              <a:t>‹#›</a:t>
            </a:fld>
            <a:endParaRPr lang="en-US" altLang="en-US"/>
          </a:p>
        </p:txBody>
      </p:sp>
    </p:spTree>
    <p:extLst>
      <p:ext uri="{BB962C8B-B14F-4D97-AF65-F5344CB8AC3E}">
        <p14:creationId xmlns:p14="http://schemas.microsoft.com/office/powerpoint/2010/main" val="16839551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6713"/>
            <a:ext cx="6172200" cy="1524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342900" y="2046288"/>
            <a:ext cx="3030538" cy="8540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42900" y="2900363"/>
            <a:ext cx="3030538" cy="52673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3484563" y="2046288"/>
            <a:ext cx="3030537" cy="8540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484563" y="2900363"/>
            <a:ext cx="3030537" cy="52673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1"/>
          <p:cNvSpPr>
            <a:spLocks noGrp="1" noChangeArrowheads="1"/>
          </p:cNvSpPr>
          <p:nvPr>
            <p:ph type="dt" sz="half" idx="10"/>
          </p:nvPr>
        </p:nvSpPr>
        <p:spPr>
          <a:ln/>
        </p:spPr>
        <p:txBody>
          <a:bodyPr/>
          <a:lstStyle>
            <a:lvl1pPr>
              <a:defRPr/>
            </a:lvl1pPr>
          </a:lstStyle>
          <a:p>
            <a:pPr>
              <a:defRPr/>
            </a:pPr>
            <a:endParaRPr lang="en-US"/>
          </a:p>
        </p:txBody>
      </p:sp>
      <p:sp>
        <p:nvSpPr>
          <p:cNvPr id="8" name="Rectangle 12"/>
          <p:cNvSpPr>
            <a:spLocks noGrp="1" noChangeArrowheads="1"/>
          </p:cNvSpPr>
          <p:nvPr>
            <p:ph type="ftr" sz="quarter" idx="11"/>
          </p:nvPr>
        </p:nvSpPr>
        <p:spPr>
          <a:ln/>
        </p:spPr>
        <p:txBody>
          <a:bodyPr/>
          <a:lstStyle>
            <a:lvl1pPr>
              <a:defRPr/>
            </a:lvl1pPr>
          </a:lstStyle>
          <a:p>
            <a:pPr>
              <a:defRPr/>
            </a:pPr>
            <a:endParaRPr lang="en-US"/>
          </a:p>
        </p:txBody>
      </p:sp>
      <p:sp>
        <p:nvSpPr>
          <p:cNvPr id="9" name="Rectangle 13"/>
          <p:cNvSpPr>
            <a:spLocks noGrp="1" noChangeArrowheads="1"/>
          </p:cNvSpPr>
          <p:nvPr>
            <p:ph type="sldNum" sz="quarter" idx="12"/>
          </p:nvPr>
        </p:nvSpPr>
        <p:spPr>
          <a:ln/>
        </p:spPr>
        <p:txBody>
          <a:bodyPr/>
          <a:lstStyle>
            <a:lvl1pPr>
              <a:defRPr/>
            </a:lvl1pPr>
          </a:lstStyle>
          <a:p>
            <a:fld id="{59048D98-FFA8-C84B-80DF-3C2C4A005410}" type="slidenum">
              <a:rPr lang="en-US" altLang="en-US"/>
              <a:pPr/>
              <a:t>‹#›</a:t>
            </a:fld>
            <a:endParaRPr lang="en-US" altLang="en-US"/>
          </a:p>
        </p:txBody>
      </p:sp>
    </p:spTree>
    <p:extLst>
      <p:ext uri="{BB962C8B-B14F-4D97-AF65-F5344CB8AC3E}">
        <p14:creationId xmlns:p14="http://schemas.microsoft.com/office/powerpoint/2010/main" val="5472390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1"/>
          <p:cNvSpPr>
            <a:spLocks noGrp="1" noChangeArrowheads="1"/>
          </p:cNvSpPr>
          <p:nvPr>
            <p:ph type="dt" sz="half" idx="10"/>
          </p:nvPr>
        </p:nvSpPr>
        <p:spPr>
          <a:ln/>
        </p:spPr>
        <p:txBody>
          <a:bodyPr/>
          <a:lstStyle>
            <a:lvl1pPr>
              <a:defRPr/>
            </a:lvl1pPr>
          </a:lstStyle>
          <a:p>
            <a:pPr>
              <a:defRPr/>
            </a:pPr>
            <a:endParaRPr lang="en-US"/>
          </a:p>
        </p:txBody>
      </p:sp>
      <p:sp>
        <p:nvSpPr>
          <p:cNvPr id="4" name="Rectangle 12"/>
          <p:cNvSpPr>
            <a:spLocks noGrp="1" noChangeArrowheads="1"/>
          </p:cNvSpPr>
          <p:nvPr>
            <p:ph type="ftr" sz="quarter" idx="11"/>
          </p:nvPr>
        </p:nvSpPr>
        <p:spPr>
          <a:ln/>
        </p:spPr>
        <p:txBody>
          <a:bodyPr/>
          <a:lstStyle>
            <a:lvl1pPr>
              <a:defRPr/>
            </a:lvl1pPr>
          </a:lstStyle>
          <a:p>
            <a:pPr>
              <a:defRPr/>
            </a:pPr>
            <a:endParaRPr lang="en-US"/>
          </a:p>
        </p:txBody>
      </p:sp>
      <p:sp>
        <p:nvSpPr>
          <p:cNvPr id="5" name="Rectangle 13"/>
          <p:cNvSpPr>
            <a:spLocks noGrp="1" noChangeArrowheads="1"/>
          </p:cNvSpPr>
          <p:nvPr>
            <p:ph type="sldNum" sz="quarter" idx="12"/>
          </p:nvPr>
        </p:nvSpPr>
        <p:spPr>
          <a:ln/>
        </p:spPr>
        <p:txBody>
          <a:bodyPr/>
          <a:lstStyle>
            <a:lvl1pPr>
              <a:defRPr/>
            </a:lvl1pPr>
          </a:lstStyle>
          <a:p>
            <a:fld id="{0C3D0448-EFD2-5244-BF38-9FDC8C873403}" type="slidenum">
              <a:rPr lang="en-US" altLang="en-US"/>
              <a:pPr/>
              <a:t>‹#›</a:t>
            </a:fld>
            <a:endParaRPr lang="en-US" altLang="en-US"/>
          </a:p>
        </p:txBody>
      </p:sp>
    </p:spTree>
    <p:extLst>
      <p:ext uri="{BB962C8B-B14F-4D97-AF65-F5344CB8AC3E}">
        <p14:creationId xmlns:p14="http://schemas.microsoft.com/office/powerpoint/2010/main" val="19216360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en-US"/>
          </a:p>
        </p:txBody>
      </p:sp>
      <p:sp>
        <p:nvSpPr>
          <p:cNvPr id="3" name="Rectangle 12"/>
          <p:cNvSpPr>
            <a:spLocks noGrp="1" noChangeArrowheads="1"/>
          </p:cNvSpPr>
          <p:nvPr>
            <p:ph type="ftr" sz="quarter" idx="11"/>
          </p:nvPr>
        </p:nvSpPr>
        <p:spPr>
          <a:ln/>
        </p:spPr>
        <p:txBody>
          <a:bodyPr/>
          <a:lstStyle>
            <a:lvl1pPr>
              <a:defRPr/>
            </a:lvl1pPr>
          </a:lstStyle>
          <a:p>
            <a:pPr>
              <a:defRPr/>
            </a:pPr>
            <a:endParaRPr lang="en-US"/>
          </a:p>
        </p:txBody>
      </p:sp>
      <p:sp>
        <p:nvSpPr>
          <p:cNvPr id="4" name="Rectangle 13"/>
          <p:cNvSpPr>
            <a:spLocks noGrp="1" noChangeArrowheads="1"/>
          </p:cNvSpPr>
          <p:nvPr>
            <p:ph type="sldNum" sz="quarter" idx="12"/>
          </p:nvPr>
        </p:nvSpPr>
        <p:spPr>
          <a:ln/>
        </p:spPr>
        <p:txBody>
          <a:bodyPr/>
          <a:lstStyle>
            <a:lvl1pPr>
              <a:defRPr/>
            </a:lvl1pPr>
          </a:lstStyle>
          <a:p>
            <a:fld id="{78D9911C-804E-A544-A471-A34D1CA12FEB}" type="slidenum">
              <a:rPr lang="en-US" altLang="en-US"/>
              <a:pPr/>
              <a:t>‹#›</a:t>
            </a:fld>
            <a:endParaRPr lang="en-US" altLang="en-US"/>
          </a:p>
        </p:txBody>
      </p:sp>
    </p:spTree>
    <p:extLst>
      <p:ext uri="{BB962C8B-B14F-4D97-AF65-F5344CB8AC3E}">
        <p14:creationId xmlns:p14="http://schemas.microsoft.com/office/powerpoint/2010/main" val="9305923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3538"/>
            <a:ext cx="2255838" cy="154940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2681288" y="363538"/>
            <a:ext cx="3833812" cy="78041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342900" y="1912938"/>
            <a:ext cx="2255838" cy="62547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fld id="{855276E4-8277-D843-99C1-6382932BDFB7}" type="slidenum">
              <a:rPr lang="en-US" altLang="en-US"/>
              <a:pPr/>
              <a:t>‹#›</a:t>
            </a:fld>
            <a:endParaRPr lang="en-US" altLang="en-US"/>
          </a:p>
        </p:txBody>
      </p:sp>
    </p:spTree>
    <p:extLst>
      <p:ext uri="{BB962C8B-B14F-4D97-AF65-F5344CB8AC3E}">
        <p14:creationId xmlns:p14="http://schemas.microsoft.com/office/powerpoint/2010/main" val="3421413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613" y="6400800"/>
            <a:ext cx="4114800" cy="755650"/>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344613" y="81756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344613" y="7156450"/>
            <a:ext cx="4114800" cy="10731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fld id="{8C50119A-8278-384A-9557-D6592DE88D86}" type="slidenum">
              <a:rPr lang="en-US" altLang="en-US"/>
              <a:pPr/>
              <a:t>‹#›</a:t>
            </a:fld>
            <a:endParaRPr lang="en-US" altLang="en-US"/>
          </a:p>
        </p:txBody>
      </p:sp>
    </p:spTree>
    <p:extLst>
      <p:ext uri="{BB962C8B-B14F-4D97-AF65-F5344CB8AC3E}">
        <p14:creationId xmlns:p14="http://schemas.microsoft.com/office/powerpoint/2010/main" val="155534137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5715000" cy="9144000"/>
            <a:chOff x="0" y="0"/>
            <a:chExt cx="4800" cy="4320"/>
          </a:xfrm>
        </p:grpSpPr>
        <p:grpSp>
          <p:nvGrpSpPr>
            <p:cNvPr id="1032" name="Group 3"/>
            <p:cNvGrpSpPr>
              <a:grpSpLocks/>
            </p:cNvGrpSpPr>
            <p:nvPr userDrawn="1"/>
          </p:nvGrpSpPr>
          <p:grpSpPr bwMode="auto">
            <a:xfrm>
              <a:off x="0" y="0"/>
              <a:ext cx="2016" cy="4320"/>
              <a:chOff x="0" y="0"/>
              <a:chExt cx="2016" cy="4320"/>
            </a:xfrm>
          </p:grpSpPr>
          <p:sp>
            <p:nvSpPr>
              <p:cNvPr id="1036" name="Rectangle 4"/>
              <p:cNvSpPr>
                <a:spLocks noChangeArrowheads="1"/>
              </p:cNvSpPr>
              <p:nvPr userDrawn="1"/>
            </p:nvSpPr>
            <p:spPr bwMode="auto">
              <a:xfrm>
                <a:off x="0" y="0"/>
                <a:ext cx="480"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b="1">
                    <a:solidFill>
                      <a:schemeClr val="tx2"/>
                    </a:solidFill>
                    <a:latin typeface="Arial" charset="0"/>
                    <a:ea typeface="ＭＳ Ｐゴシック" charset="-128"/>
                  </a:defRPr>
                </a:lvl1pPr>
                <a:lvl2pPr marL="742950" indent="-285750" eaLnBrk="0" hangingPunct="0">
                  <a:defRPr sz="2400" b="1">
                    <a:solidFill>
                      <a:schemeClr val="tx2"/>
                    </a:solidFill>
                    <a:latin typeface="Arial" charset="0"/>
                    <a:ea typeface="ＭＳ Ｐゴシック" charset="-128"/>
                  </a:defRPr>
                </a:lvl2pPr>
                <a:lvl3pPr marL="1143000" indent="-228600" eaLnBrk="0" hangingPunct="0">
                  <a:defRPr sz="2400" b="1">
                    <a:solidFill>
                      <a:schemeClr val="tx2"/>
                    </a:solidFill>
                    <a:latin typeface="Arial" charset="0"/>
                    <a:ea typeface="ＭＳ Ｐゴシック" charset="-128"/>
                  </a:defRPr>
                </a:lvl3pPr>
                <a:lvl4pPr marL="1600200" indent="-228600" eaLnBrk="0" hangingPunct="0">
                  <a:defRPr sz="2400" b="1">
                    <a:solidFill>
                      <a:schemeClr val="tx2"/>
                    </a:solidFill>
                    <a:latin typeface="Arial" charset="0"/>
                    <a:ea typeface="ＭＳ Ｐゴシック" charset="-128"/>
                  </a:defRPr>
                </a:lvl4pPr>
                <a:lvl5pPr marL="2057400" indent="-228600" eaLnBrk="0" hangingPunct="0">
                  <a:defRPr sz="2400" b="1">
                    <a:solidFill>
                      <a:schemeClr val="tx2"/>
                    </a:solidFill>
                    <a:latin typeface="Arial" charset="0"/>
                    <a:ea typeface="ＭＳ Ｐゴシック" charset="-128"/>
                  </a:defRPr>
                </a:lvl5pPr>
                <a:lvl6pPr marL="25146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6pPr>
                <a:lvl7pPr marL="29718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7pPr>
                <a:lvl8pPr marL="34290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8pPr>
                <a:lvl9pPr marL="38862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9pPr>
              </a:lstStyle>
              <a:p>
                <a:pPr eaLnBrk="1" hangingPunct="1"/>
                <a:endParaRPr lang="en-US" altLang="en-US"/>
              </a:p>
            </p:txBody>
          </p:sp>
          <p:sp>
            <p:nvSpPr>
              <p:cNvPr id="1037" name="Freeform 5"/>
              <p:cNvSpPr>
                <a:spLocks/>
              </p:cNvSpPr>
              <p:nvPr userDrawn="1"/>
            </p:nvSpPr>
            <p:spPr bwMode="auto">
              <a:xfrm>
                <a:off x="288" y="0"/>
                <a:ext cx="1728" cy="735"/>
              </a:xfrm>
              <a:custGeom>
                <a:avLst/>
                <a:gdLst>
                  <a:gd name="T0" fmla="*/ 1728 w 1728"/>
                  <a:gd name="T1" fmla="*/ 0 h 735"/>
                  <a:gd name="T2" fmla="*/ 1728 w 1728"/>
                  <a:gd name="T3" fmla="*/ 480 h 735"/>
                  <a:gd name="T4" fmla="*/ 380 w 1728"/>
                  <a:gd name="T5" fmla="*/ 482 h 735"/>
                  <a:gd name="T6" fmla="*/ 354 w 1728"/>
                  <a:gd name="T7" fmla="*/ 480 h 735"/>
                  <a:gd name="T8" fmla="*/ 308 w 1728"/>
                  <a:gd name="T9" fmla="*/ 489 h 735"/>
                  <a:gd name="T10" fmla="*/ 246 w 1728"/>
                  <a:gd name="T11" fmla="*/ 531 h 735"/>
                  <a:gd name="T12" fmla="*/ 206 w 1728"/>
                  <a:gd name="T13" fmla="*/ 597 h 735"/>
                  <a:gd name="T14" fmla="*/ 192 w 1728"/>
                  <a:gd name="T15" fmla="*/ 666 h 735"/>
                  <a:gd name="T16" fmla="*/ 192 w 1728"/>
                  <a:gd name="T17" fmla="*/ 735 h 735"/>
                  <a:gd name="T18" fmla="*/ 0 w 1728"/>
                  <a:gd name="T19" fmla="*/ 735 h 735"/>
                  <a:gd name="T20" fmla="*/ 0 w 1728"/>
                  <a:gd name="T21" fmla="*/ 480 h 735"/>
                  <a:gd name="T22" fmla="*/ 0 w 1728"/>
                  <a:gd name="T23" fmla="*/ 0 h 735"/>
                  <a:gd name="T24" fmla="*/ 1728 w 1728"/>
                  <a:gd name="T25" fmla="*/ 0 h 73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728" h="735">
                    <a:moveTo>
                      <a:pt x="1728" y="0"/>
                    </a:moveTo>
                    <a:lnTo>
                      <a:pt x="1728" y="480"/>
                    </a:lnTo>
                    <a:lnTo>
                      <a:pt x="380" y="482"/>
                    </a:lnTo>
                    <a:lnTo>
                      <a:pt x="354" y="480"/>
                    </a:lnTo>
                    <a:lnTo>
                      <a:pt x="308" y="489"/>
                    </a:lnTo>
                    <a:cubicBezTo>
                      <a:pt x="290" y="498"/>
                      <a:pt x="263" y="513"/>
                      <a:pt x="246" y="531"/>
                    </a:cubicBezTo>
                    <a:cubicBezTo>
                      <a:pt x="229" y="549"/>
                      <a:pt x="215" y="574"/>
                      <a:pt x="206" y="597"/>
                    </a:cubicBezTo>
                    <a:cubicBezTo>
                      <a:pt x="197" y="620"/>
                      <a:pt x="194" y="643"/>
                      <a:pt x="192" y="666"/>
                    </a:cubicBezTo>
                    <a:lnTo>
                      <a:pt x="192" y="735"/>
                    </a:lnTo>
                    <a:lnTo>
                      <a:pt x="0" y="735"/>
                    </a:lnTo>
                    <a:lnTo>
                      <a:pt x="0" y="480"/>
                    </a:lnTo>
                    <a:lnTo>
                      <a:pt x="0" y="0"/>
                    </a:lnTo>
                    <a:lnTo>
                      <a:pt x="1728" y="0"/>
                    </a:lnTo>
                    <a:close/>
                  </a:path>
                </a:pathLst>
              </a:custGeom>
              <a:solidFill>
                <a:schemeClr val="accent2"/>
              </a:solidFill>
              <a:ln>
                <a:noFill/>
              </a:ln>
              <a:extLst>
                <a:ext uri="{91240B29-F687-4F45-9708-019B960494DF}">
                  <a14:hiddenLine xmlns:a14="http://schemas.microsoft.com/office/drawing/2010/main" w="9525" cap="flat" cmpd="sng">
                    <a:solidFill>
                      <a:srgbClr val="000000"/>
                    </a:solidFill>
                    <a:prstDash val="solid"/>
                    <a:miter lim="800000"/>
                    <a:headEnd type="none" w="med" len="med"/>
                    <a:tailEnd type="none" w="med" len="med"/>
                  </a14:hiddenLine>
                </a:ext>
              </a:extLst>
            </p:spPr>
            <p:txBody>
              <a:bodyPr wrap="none"/>
              <a:lstStyle/>
              <a:p>
                <a:endParaRPr lang="en-US"/>
              </a:p>
            </p:txBody>
          </p:sp>
        </p:grpSp>
        <p:grpSp>
          <p:nvGrpSpPr>
            <p:cNvPr id="1033" name="Group 6"/>
            <p:cNvGrpSpPr>
              <a:grpSpLocks/>
            </p:cNvGrpSpPr>
            <p:nvPr/>
          </p:nvGrpSpPr>
          <p:grpSpPr bwMode="auto">
            <a:xfrm>
              <a:off x="144" y="1248"/>
              <a:ext cx="4656" cy="201"/>
              <a:chOff x="144" y="1248"/>
              <a:chExt cx="4656" cy="201"/>
            </a:xfrm>
          </p:grpSpPr>
          <p:sp>
            <p:nvSpPr>
              <p:cNvPr id="1034" name="AutoShape 7"/>
              <p:cNvSpPr>
                <a:spLocks noChangeArrowheads="1"/>
              </p:cNvSpPr>
              <p:nvPr/>
            </p:nvSpPr>
            <p:spPr bwMode="auto">
              <a:xfrm>
                <a:off x="384" y="1248"/>
                <a:ext cx="4416" cy="200"/>
              </a:xfrm>
              <a:prstGeom prst="roundRect">
                <a:avLst>
                  <a:gd name="adj" fmla="val 0"/>
                </a:avLst>
              </a:prstGeom>
              <a:solidFill>
                <a:schemeClr va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b="1">
                    <a:solidFill>
                      <a:schemeClr val="tx2"/>
                    </a:solidFill>
                    <a:latin typeface="Arial" charset="0"/>
                    <a:ea typeface="ＭＳ Ｐゴシック" charset="-128"/>
                  </a:defRPr>
                </a:lvl1pPr>
                <a:lvl2pPr marL="742950" indent="-285750" eaLnBrk="0" hangingPunct="0">
                  <a:defRPr sz="2400" b="1">
                    <a:solidFill>
                      <a:schemeClr val="tx2"/>
                    </a:solidFill>
                    <a:latin typeface="Arial" charset="0"/>
                    <a:ea typeface="ＭＳ Ｐゴシック" charset="-128"/>
                  </a:defRPr>
                </a:lvl2pPr>
                <a:lvl3pPr marL="1143000" indent="-228600" eaLnBrk="0" hangingPunct="0">
                  <a:defRPr sz="2400" b="1">
                    <a:solidFill>
                      <a:schemeClr val="tx2"/>
                    </a:solidFill>
                    <a:latin typeface="Arial" charset="0"/>
                    <a:ea typeface="ＭＳ Ｐゴシック" charset="-128"/>
                  </a:defRPr>
                </a:lvl3pPr>
                <a:lvl4pPr marL="1600200" indent="-228600" eaLnBrk="0" hangingPunct="0">
                  <a:defRPr sz="2400" b="1">
                    <a:solidFill>
                      <a:schemeClr val="tx2"/>
                    </a:solidFill>
                    <a:latin typeface="Arial" charset="0"/>
                    <a:ea typeface="ＭＳ Ｐゴシック" charset="-128"/>
                  </a:defRPr>
                </a:lvl4pPr>
                <a:lvl5pPr marL="2057400" indent="-228600" eaLnBrk="0" hangingPunct="0">
                  <a:defRPr sz="2400" b="1">
                    <a:solidFill>
                      <a:schemeClr val="tx2"/>
                    </a:solidFill>
                    <a:latin typeface="Arial" charset="0"/>
                    <a:ea typeface="ＭＳ Ｐゴシック" charset="-128"/>
                  </a:defRPr>
                </a:lvl5pPr>
                <a:lvl6pPr marL="25146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6pPr>
                <a:lvl7pPr marL="29718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7pPr>
                <a:lvl8pPr marL="34290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8pPr>
                <a:lvl9pPr marL="38862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9pPr>
              </a:lstStyle>
              <a:p>
                <a:pPr eaLnBrk="1" hangingPunct="1"/>
                <a:endParaRPr lang="en-US" altLang="en-US"/>
              </a:p>
            </p:txBody>
          </p:sp>
          <p:sp>
            <p:nvSpPr>
              <p:cNvPr id="1035" name="AutoShape 8"/>
              <p:cNvSpPr>
                <a:spLocks noChangeArrowheads="1"/>
              </p:cNvSpPr>
              <p:nvPr/>
            </p:nvSpPr>
            <p:spPr bwMode="auto">
              <a:xfrm flipH="1">
                <a:off x="144" y="1248"/>
                <a:ext cx="248" cy="201"/>
              </a:xfrm>
              <a:prstGeom prst="flowChartDelay">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b="1">
                    <a:solidFill>
                      <a:schemeClr val="tx2"/>
                    </a:solidFill>
                    <a:latin typeface="Arial" charset="0"/>
                    <a:ea typeface="ＭＳ Ｐゴシック" charset="-128"/>
                  </a:defRPr>
                </a:lvl1pPr>
                <a:lvl2pPr marL="742950" indent="-285750" eaLnBrk="0" hangingPunct="0">
                  <a:defRPr sz="2400" b="1">
                    <a:solidFill>
                      <a:schemeClr val="tx2"/>
                    </a:solidFill>
                    <a:latin typeface="Arial" charset="0"/>
                    <a:ea typeface="ＭＳ Ｐゴシック" charset="-128"/>
                  </a:defRPr>
                </a:lvl2pPr>
                <a:lvl3pPr marL="1143000" indent="-228600" eaLnBrk="0" hangingPunct="0">
                  <a:defRPr sz="2400" b="1">
                    <a:solidFill>
                      <a:schemeClr val="tx2"/>
                    </a:solidFill>
                    <a:latin typeface="Arial" charset="0"/>
                    <a:ea typeface="ＭＳ Ｐゴシック" charset="-128"/>
                  </a:defRPr>
                </a:lvl3pPr>
                <a:lvl4pPr marL="1600200" indent="-228600" eaLnBrk="0" hangingPunct="0">
                  <a:defRPr sz="2400" b="1">
                    <a:solidFill>
                      <a:schemeClr val="tx2"/>
                    </a:solidFill>
                    <a:latin typeface="Arial" charset="0"/>
                    <a:ea typeface="ＭＳ Ｐゴシック" charset="-128"/>
                  </a:defRPr>
                </a:lvl4pPr>
                <a:lvl5pPr marL="2057400" indent="-228600" eaLnBrk="0" hangingPunct="0">
                  <a:defRPr sz="2400" b="1">
                    <a:solidFill>
                      <a:schemeClr val="tx2"/>
                    </a:solidFill>
                    <a:latin typeface="Arial" charset="0"/>
                    <a:ea typeface="ＭＳ Ｐゴシック" charset="-128"/>
                  </a:defRPr>
                </a:lvl5pPr>
                <a:lvl6pPr marL="25146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6pPr>
                <a:lvl7pPr marL="29718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7pPr>
                <a:lvl8pPr marL="34290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8pPr>
                <a:lvl9pPr marL="38862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9pPr>
              </a:lstStyle>
              <a:p>
                <a:pPr eaLnBrk="1" hangingPunct="1"/>
                <a:endParaRPr lang="en-US" altLang="en-US"/>
              </a:p>
            </p:txBody>
          </p:sp>
        </p:grpSp>
      </p:grpSp>
      <p:sp>
        <p:nvSpPr>
          <p:cNvPr id="1027" name="AutoShape 9"/>
          <p:cNvSpPr>
            <a:spLocks noGrp="1" noChangeArrowheads="1"/>
          </p:cNvSpPr>
          <p:nvPr>
            <p:ph type="title"/>
          </p:nvPr>
        </p:nvSpPr>
        <p:spPr bwMode="auto">
          <a:xfrm>
            <a:off x="571500" y="1016000"/>
            <a:ext cx="5943600" cy="1524000"/>
          </a:xfrm>
          <a:prstGeom prst="roundRect">
            <a:avLst>
              <a:gd name="adj" fmla="val 21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ma14="http://schemas.microsoft.com/office/mac/drawingml/2011/main" val="1"/>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8" name="Rectangle 10"/>
          <p:cNvSpPr>
            <a:spLocks noGrp="1" noChangeArrowheads="1"/>
          </p:cNvSpPr>
          <p:nvPr>
            <p:ph type="body" idx="1"/>
          </p:nvPr>
        </p:nvSpPr>
        <p:spPr bwMode="auto">
          <a:xfrm>
            <a:off x="628650" y="3149600"/>
            <a:ext cx="5770563" cy="496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79883" name="Rectangle 11"/>
          <p:cNvSpPr>
            <a:spLocks noGrp="1" noChangeArrowheads="1"/>
          </p:cNvSpPr>
          <p:nvPr>
            <p:ph type="dt" sz="half" idx="2"/>
          </p:nvPr>
        </p:nvSpPr>
        <p:spPr bwMode="auto">
          <a:xfrm>
            <a:off x="1828800" y="8331200"/>
            <a:ext cx="1598613" cy="6334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lnSpc>
                <a:spcPct val="100000"/>
              </a:lnSpc>
              <a:defRPr sz="1400" b="0">
                <a:solidFill>
                  <a:schemeClr val="tx1"/>
                </a:solidFill>
                <a:latin typeface="Arial" charset="0"/>
                <a:ea typeface="+mn-ea"/>
                <a:cs typeface="+mn-cs"/>
              </a:defRPr>
            </a:lvl1pPr>
          </a:lstStyle>
          <a:p>
            <a:pPr>
              <a:defRPr/>
            </a:pPr>
            <a:endParaRPr lang="en-US"/>
          </a:p>
        </p:txBody>
      </p:sp>
      <p:sp>
        <p:nvSpPr>
          <p:cNvPr id="79884" name="Rectangle 12"/>
          <p:cNvSpPr>
            <a:spLocks noGrp="1" noChangeArrowheads="1"/>
          </p:cNvSpPr>
          <p:nvPr>
            <p:ph type="ftr" sz="quarter" idx="3"/>
          </p:nvPr>
        </p:nvSpPr>
        <p:spPr bwMode="auto">
          <a:xfrm>
            <a:off x="4343400" y="8331200"/>
            <a:ext cx="2173288" cy="6334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lnSpc>
                <a:spcPct val="100000"/>
              </a:lnSpc>
              <a:defRPr sz="1400" b="0">
                <a:solidFill>
                  <a:schemeClr val="tx1"/>
                </a:solidFill>
                <a:latin typeface="Arial" charset="0"/>
                <a:ea typeface="+mn-ea"/>
                <a:cs typeface="+mn-cs"/>
              </a:defRPr>
            </a:lvl1pPr>
          </a:lstStyle>
          <a:p>
            <a:pPr>
              <a:defRPr/>
            </a:pPr>
            <a:endParaRPr lang="en-US"/>
          </a:p>
        </p:txBody>
      </p:sp>
      <p:sp>
        <p:nvSpPr>
          <p:cNvPr id="79885" name="Rectangle 13"/>
          <p:cNvSpPr>
            <a:spLocks noGrp="1" noChangeArrowheads="1"/>
          </p:cNvSpPr>
          <p:nvPr>
            <p:ph type="sldNum" sz="quarter" idx="4"/>
          </p:nvPr>
        </p:nvSpPr>
        <p:spPr bwMode="auto">
          <a:xfrm>
            <a:off x="63500" y="8323263"/>
            <a:ext cx="439738" cy="650875"/>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bodyPr>
          <a:lstStyle>
            <a:lvl1pPr>
              <a:lnSpc>
                <a:spcPct val="100000"/>
              </a:lnSpc>
              <a:defRPr sz="2600">
                <a:solidFill>
                  <a:schemeClr val="bg1"/>
                </a:solidFill>
              </a:defRPr>
            </a:lvl1pPr>
          </a:lstStyle>
          <a:p>
            <a:fld id="{439909C5-2534-2E43-96C6-1FF562BA2334}"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991" r:id="rId1"/>
    <p:sldLayoutId id="2147483981" r:id="rId2"/>
    <p:sldLayoutId id="2147483982" r:id="rId3"/>
    <p:sldLayoutId id="2147483983" r:id="rId4"/>
    <p:sldLayoutId id="2147483984" r:id="rId5"/>
    <p:sldLayoutId id="2147483985" r:id="rId6"/>
    <p:sldLayoutId id="2147483986" r:id="rId7"/>
    <p:sldLayoutId id="2147483987" r:id="rId8"/>
    <p:sldLayoutId id="2147483988" r:id="rId9"/>
    <p:sldLayoutId id="2147483989" r:id="rId10"/>
    <p:sldLayoutId id="2147483990" r:id="rId11"/>
  </p:sldLayoutIdLst>
  <p:hf hdr="0" ftr="0" dt="0"/>
  <p:txStyles>
    <p:titleStyle>
      <a:lvl1pPr algn="l" rtl="0" eaLnBrk="0" fontAlgn="base" hangingPunct="0">
        <a:lnSpc>
          <a:spcPct val="90000"/>
        </a:lnSpc>
        <a:spcBef>
          <a:spcPct val="0"/>
        </a:spcBef>
        <a:spcAft>
          <a:spcPct val="0"/>
        </a:spcAft>
        <a:defRPr sz="3600" b="1">
          <a:solidFill>
            <a:schemeClr val="tx2"/>
          </a:solidFill>
          <a:latin typeface="+mj-lt"/>
          <a:ea typeface="ＭＳ Ｐゴシック" charset="0"/>
          <a:cs typeface="ＭＳ Ｐゴシック" charset="0"/>
        </a:defRPr>
      </a:lvl1pPr>
      <a:lvl2pPr algn="l" rtl="0" eaLnBrk="0" fontAlgn="base" hangingPunct="0">
        <a:lnSpc>
          <a:spcPct val="90000"/>
        </a:lnSpc>
        <a:spcBef>
          <a:spcPct val="0"/>
        </a:spcBef>
        <a:spcAft>
          <a:spcPct val="0"/>
        </a:spcAft>
        <a:defRPr sz="3600" b="1">
          <a:solidFill>
            <a:schemeClr val="tx2"/>
          </a:solidFill>
          <a:latin typeface="Arial" charset="0"/>
          <a:ea typeface="ＭＳ Ｐゴシック" charset="0"/>
          <a:cs typeface="ＭＳ Ｐゴシック" charset="0"/>
        </a:defRPr>
      </a:lvl2pPr>
      <a:lvl3pPr algn="l" rtl="0" eaLnBrk="0" fontAlgn="base" hangingPunct="0">
        <a:lnSpc>
          <a:spcPct val="90000"/>
        </a:lnSpc>
        <a:spcBef>
          <a:spcPct val="0"/>
        </a:spcBef>
        <a:spcAft>
          <a:spcPct val="0"/>
        </a:spcAft>
        <a:defRPr sz="3600" b="1">
          <a:solidFill>
            <a:schemeClr val="tx2"/>
          </a:solidFill>
          <a:latin typeface="Arial" charset="0"/>
          <a:ea typeface="ＭＳ Ｐゴシック" charset="0"/>
          <a:cs typeface="ＭＳ Ｐゴシック" charset="0"/>
        </a:defRPr>
      </a:lvl3pPr>
      <a:lvl4pPr algn="l" rtl="0" eaLnBrk="0" fontAlgn="base" hangingPunct="0">
        <a:lnSpc>
          <a:spcPct val="90000"/>
        </a:lnSpc>
        <a:spcBef>
          <a:spcPct val="0"/>
        </a:spcBef>
        <a:spcAft>
          <a:spcPct val="0"/>
        </a:spcAft>
        <a:defRPr sz="3600" b="1">
          <a:solidFill>
            <a:schemeClr val="tx2"/>
          </a:solidFill>
          <a:latin typeface="Arial" charset="0"/>
          <a:ea typeface="ＭＳ Ｐゴシック" charset="0"/>
          <a:cs typeface="ＭＳ Ｐゴシック" charset="0"/>
        </a:defRPr>
      </a:lvl4pPr>
      <a:lvl5pPr algn="l" rtl="0" eaLnBrk="0" fontAlgn="base" hangingPunct="0">
        <a:lnSpc>
          <a:spcPct val="90000"/>
        </a:lnSpc>
        <a:spcBef>
          <a:spcPct val="0"/>
        </a:spcBef>
        <a:spcAft>
          <a:spcPct val="0"/>
        </a:spcAft>
        <a:defRPr sz="3600" b="1">
          <a:solidFill>
            <a:schemeClr val="tx2"/>
          </a:solidFill>
          <a:latin typeface="Arial" charset="0"/>
          <a:ea typeface="ＭＳ Ｐゴシック" charset="0"/>
          <a:cs typeface="ＭＳ Ｐゴシック" charset="0"/>
        </a:defRPr>
      </a:lvl5pPr>
      <a:lvl6pPr marL="457200" algn="l" rtl="0" fontAlgn="base">
        <a:lnSpc>
          <a:spcPct val="90000"/>
        </a:lnSpc>
        <a:spcBef>
          <a:spcPct val="0"/>
        </a:spcBef>
        <a:spcAft>
          <a:spcPct val="0"/>
        </a:spcAft>
        <a:defRPr sz="3600" b="1">
          <a:solidFill>
            <a:schemeClr val="tx2"/>
          </a:solidFill>
          <a:latin typeface="Arial" charset="0"/>
        </a:defRPr>
      </a:lvl6pPr>
      <a:lvl7pPr marL="914400" algn="l" rtl="0" fontAlgn="base">
        <a:lnSpc>
          <a:spcPct val="90000"/>
        </a:lnSpc>
        <a:spcBef>
          <a:spcPct val="0"/>
        </a:spcBef>
        <a:spcAft>
          <a:spcPct val="0"/>
        </a:spcAft>
        <a:defRPr sz="3600" b="1">
          <a:solidFill>
            <a:schemeClr val="tx2"/>
          </a:solidFill>
          <a:latin typeface="Arial" charset="0"/>
        </a:defRPr>
      </a:lvl7pPr>
      <a:lvl8pPr marL="1371600" algn="l" rtl="0" fontAlgn="base">
        <a:lnSpc>
          <a:spcPct val="90000"/>
        </a:lnSpc>
        <a:spcBef>
          <a:spcPct val="0"/>
        </a:spcBef>
        <a:spcAft>
          <a:spcPct val="0"/>
        </a:spcAft>
        <a:defRPr sz="3600" b="1">
          <a:solidFill>
            <a:schemeClr val="tx2"/>
          </a:solidFill>
          <a:latin typeface="Arial" charset="0"/>
        </a:defRPr>
      </a:lvl8pPr>
      <a:lvl9pPr marL="1828800" algn="l" rtl="0" fontAlgn="base">
        <a:lnSpc>
          <a:spcPct val="90000"/>
        </a:lnSpc>
        <a:spcBef>
          <a:spcPct val="0"/>
        </a:spcBef>
        <a:spcAft>
          <a:spcPct val="0"/>
        </a:spcAft>
        <a:defRPr sz="36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1"/>
        </a:buClr>
        <a:buSzPct val="75000"/>
        <a:buFont typeface="Wingdings" charset="2"/>
        <a:buChar char="l"/>
        <a:defRPr sz="28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lr>
          <a:schemeClr val="tx1"/>
        </a:buClr>
        <a:buSzPct val="75000"/>
        <a:buChar char="–"/>
        <a:defRPr sz="2400">
          <a:solidFill>
            <a:schemeClr val="tx1"/>
          </a:solidFill>
          <a:latin typeface="+mn-lt"/>
          <a:ea typeface="ＭＳ Ｐゴシック" charset="0"/>
        </a:defRPr>
      </a:lvl2pPr>
      <a:lvl3pPr marL="1143000" indent="-228600" algn="l" rtl="0" eaLnBrk="0" fontAlgn="base" hangingPunct="0">
        <a:spcBef>
          <a:spcPct val="20000"/>
        </a:spcBef>
        <a:spcAft>
          <a:spcPct val="0"/>
        </a:spcAft>
        <a:buClr>
          <a:schemeClr val="tx1"/>
        </a:buClr>
        <a:buSzPct val="75000"/>
        <a:buFont typeface="Wingdings" charset="2"/>
        <a:buChar char="l"/>
        <a:defRPr sz="2000">
          <a:solidFill>
            <a:schemeClr val="tx1"/>
          </a:solidFill>
          <a:latin typeface="+mn-lt"/>
          <a:ea typeface="ＭＳ Ｐゴシック" charset="0"/>
        </a:defRPr>
      </a:lvl3pPr>
      <a:lvl4pPr marL="1600200" indent="-228600" algn="l" rtl="0" eaLnBrk="0" fontAlgn="base" hangingPunct="0">
        <a:spcBef>
          <a:spcPct val="20000"/>
        </a:spcBef>
        <a:spcAft>
          <a:spcPct val="0"/>
        </a:spcAft>
        <a:buClr>
          <a:schemeClr val="tx1"/>
        </a:buClr>
        <a:buSzPct val="80000"/>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lr>
          <a:schemeClr val="tx1"/>
        </a:buClr>
        <a:buSzPct val="65000"/>
        <a:buFont typeface="Wingdings" charset="2"/>
        <a:buChar char="l"/>
        <a:defRPr sz="2000">
          <a:solidFill>
            <a:schemeClr val="tx1"/>
          </a:solidFill>
          <a:latin typeface="+mn-lt"/>
          <a:ea typeface="ＭＳ Ｐゴシック" charset="0"/>
        </a:defRPr>
      </a:lvl5pPr>
      <a:lvl6pPr marL="25146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6pPr>
      <a:lvl7pPr marL="29718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7pPr>
      <a:lvl8pPr marL="34290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8pPr>
      <a:lvl9pPr marL="38862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AutoShape 9"/>
          <p:cNvSpPr>
            <a:spLocks noGrp="1" noChangeArrowheads="1"/>
          </p:cNvSpPr>
          <p:nvPr>
            <p:ph type="title"/>
          </p:nvPr>
        </p:nvSpPr>
        <p:spPr>
          <a:xfrm>
            <a:off x="457200" y="1600200"/>
            <a:ext cx="5638800" cy="609600"/>
          </a:xfrm>
          <a:noFill/>
        </p:spPr>
        <p:txBody>
          <a:bodyPr/>
          <a:lstStyle/>
          <a:p>
            <a:pPr algn="ctr" eaLnBrk="1" hangingPunct="1"/>
            <a:r>
              <a:rPr lang="en-US" altLang="en-US" sz="1800">
                <a:latin typeface="Arial Black" charset="0"/>
                <a:ea typeface="ＭＳ Ｐゴシック" charset="-128"/>
              </a:rPr>
              <a:t/>
            </a:r>
            <a:br>
              <a:rPr lang="en-US" altLang="en-US" sz="1800">
                <a:latin typeface="Arial Black" charset="0"/>
                <a:ea typeface="ＭＳ Ｐゴシック" charset="-128"/>
              </a:rPr>
            </a:br>
            <a:r>
              <a:rPr lang="en-US" altLang="en-US" sz="1800">
                <a:latin typeface="Arial Black" charset="0"/>
                <a:ea typeface="ＭＳ Ｐゴシック" charset="-128"/>
              </a:rPr>
              <a:t>Understanding Workers Compensation</a:t>
            </a:r>
            <a:endParaRPr lang="en-US" altLang="en-US" sz="1800" i="1">
              <a:latin typeface="Arial Black" charset="0"/>
              <a:ea typeface="ＭＳ Ｐゴシック" charset="-128"/>
            </a:endParaRPr>
          </a:p>
        </p:txBody>
      </p:sp>
      <p:pic>
        <p:nvPicPr>
          <p:cNvPr id="15362" name="Picture 4" descr="Butwin Logo"/>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590800" y="152400"/>
            <a:ext cx="2070100" cy="1052513"/>
          </a:xfrm>
          <a:noFill/>
        </p:spPr>
      </p:pic>
      <p:sp>
        <p:nvSpPr>
          <p:cNvPr id="15363" name="TextBox 12"/>
          <p:cNvSpPr txBox="1">
            <a:spLocks noChangeArrowheads="1"/>
          </p:cNvSpPr>
          <p:nvPr/>
        </p:nvSpPr>
        <p:spPr bwMode="auto">
          <a:xfrm>
            <a:off x="838200" y="3262313"/>
            <a:ext cx="5715000" cy="474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2"/>
                </a:solidFill>
                <a:latin typeface="Arial" charset="0"/>
                <a:ea typeface="ＭＳ Ｐゴシック" charset="-128"/>
              </a:defRPr>
            </a:lvl1pPr>
            <a:lvl2pPr marL="742950" indent="-285750" eaLnBrk="0" hangingPunct="0">
              <a:defRPr sz="2400" b="1">
                <a:solidFill>
                  <a:schemeClr val="tx2"/>
                </a:solidFill>
                <a:latin typeface="Arial" charset="0"/>
                <a:ea typeface="ＭＳ Ｐゴシック" charset="-128"/>
              </a:defRPr>
            </a:lvl2pPr>
            <a:lvl3pPr marL="1143000" indent="-228600" eaLnBrk="0" hangingPunct="0">
              <a:defRPr sz="2400" b="1">
                <a:solidFill>
                  <a:schemeClr val="tx2"/>
                </a:solidFill>
                <a:latin typeface="Arial" charset="0"/>
                <a:ea typeface="ＭＳ Ｐゴシック" charset="-128"/>
              </a:defRPr>
            </a:lvl3pPr>
            <a:lvl4pPr marL="1600200" indent="-228600" eaLnBrk="0" hangingPunct="0">
              <a:defRPr sz="2400" b="1">
                <a:solidFill>
                  <a:schemeClr val="tx2"/>
                </a:solidFill>
                <a:latin typeface="Arial" charset="0"/>
                <a:ea typeface="ＭＳ Ｐゴシック" charset="-128"/>
              </a:defRPr>
            </a:lvl4pPr>
            <a:lvl5pPr marL="2057400" indent="-228600" eaLnBrk="0" hangingPunct="0">
              <a:defRPr sz="2400" b="1">
                <a:solidFill>
                  <a:schemeClr val="tx2"/>
                </a:solidFill>
                <a:latin typeface="Arial" charset="0"/>
                <a:ea typeface="ＭＳ Ｐゴシック" charset="-128"/>
              </a:defRPr>
            </a:lvl5pPr>
            <a:lvl6pPr marL="25146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6pPr>
            <a:lvl7pPr marL="29718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7pPr>
            <a:lvl8pPr marL="34290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8pPr>
            <a:lvl9pPr marL="38862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9pPr>
          </a:lstStyle>
          <a:p>
            <a:pPr algn="just" eaLnBrk="1" hangingPunct="1"/>
            <a:r>
              <a:rPr lang="en-US" altLang="en-US" sz="1200">
                <a:solidFill>
                  <a:schemeClr val="tx1"/>
                </a:solidFill>
                <a:latin typeface="Calibri" charset="0"/>
              </a:rPr>
              <a:t>Workers' compensation </a:t>
            </a:r>
            <a:r>
              <a:rPr lang="en-US" altLang="en-US" sz="1200" b="0">
                <a:solidFill>
                  <a:schemeClr val="tx1"/>
                </a:solidFill>
                <a:latin typeface="Calibri" charset="0"/>
              </a:rPr>
              <a:t>is Statutory (mandatory) Coverage in all states except Texas. It provides compensation for medical expenses (functioning as a form of </a:t>
            </a:r>
            <a:r>
              <a:rPr lang="en-US" altLang="en-US" sz="1200">
                <a:solidFill>
                  <a:schemeClr val="tx1"/>
                </a:solidFill>
                <a:latin typeface="Calibri" charset="0"/>
              </a:rPr>
              <a:t>health insurance</a:t>
            </a:r>
            <a:r>
              <a:rPr lang="en-US" altLang="en-US" sz="1200" b="0">
                <a:solidFill>
                  <a:schemeClr val="tx1"/>
                </a:solidFill>
                <a:latin typeface="Calibri" charset="0"/>
              </a:rPr>
              <a:t>) for employees who are injured in the course of employment, in exchange for mandatory relinquishment ( also referred to as </a:t>
            </a:r>
            <a:r>
              <a:rPr lang="ja-JP" altLang="en-US" sz="1200" b="0">
                <a:solidFill>
                  <a:schemeClr val="tx1"/>
                </a:solidFill>
                <a:latin typeface="Calibri" charset="0"/>
              </a:rPr>
              <a:t>“</a:t>
            </a:r>
            <a:r>
              <a:rPr lang="en-US" altLang="ja-JP" sz="1200" b="0">
                <a:solidFill>
                  <a:schemeClr val="tx1"/>
                </a:solidFill>
                <a:latin typeface="Calibri" charset="0"/>
              </a:rPr>
              <a:t>sole remedy</a:t>
            </a:r>
            <a:r>
              <a:rPr lang="ja-JP" altLang="en-US" sz="1200" b="0">
                <a:solidFill>
                  <a:schemeClr val="tx1"/>
                </a:solidFill>
                <a:latin typeface="Calibri" charset="0"/>
              </a:rPr>
              <a:t>”</a:t>
            </a:r>
            <a:r>
              <a:rPr lang="en-US" altLang="ja-JP" sz="1200" b="0">
                <a:solidFill>
                  <a:schemeClr val="tx1"/>
                </a:solidFill>
                <a:latin typeface="Calibri" charset="0"/>
              </a:rPr>
              <a:t>) of the employee's right to sue his or her employer for the injury. Employees also may receive weekly payments in place of lost wages (functioning as a form of </a:t>
            </a:r>
            <a:r>
              <a:rPr lang="en-US" altLang="ja-JP" sz="1200">
                <a:solidFill>
                  <a:schemeClr val="tx1"/>
                </a:solidFill>
                <a:latin typeface="Calibri" charset="0"/>
              </a:rPr>
              <a:t>disability insurance</a:t>
            </a:r>
            <a:r>
              <a:rPr lang="en-US" altLang="ja-JP" sz="1200" b="0">
                <a:solidFill>
                  <a:schemeClr val="tx1"/>
                </a:solidFill>
                <a:latin typeface="Calibri" charset="0"/>
              </a:rPr>
              <a:t>). There are also benefits payable to the dependents of workers killed during employment (functioning as a form of </a:t>
            </a:r>
            <a:r>
              <a:rPr lang="en-US" altLang="ja-JP" sz="1200">
                <a:solidFill>
                  <a:schemeClr val="tx1"/>
                </a:solidFill>
                <a:latin typeface="Calibri" charset="0"/>
              </a:rPr>
              <a:t>life insurance</a:t>
            </a:r>
            <a:r>
              <a:rPr lang="en-US" altLang="ja-JP" sz="1200" b="0">
                <a:solidFill>
                  <a:schemeClr val="tx1"/>
                </a:solidFill>
                <a:latin typeface="Calibri" charset="0"/>
              </a:rPr>
              <a:t>). </a:t>
            </a:r>
          </a:p>
          <a:p>
            <a:pPr algn="just" eaLnBrk="1" hangingPunct="1"/>
            <a:endParaRPr lang="en-US" altLang="en-US" sz="1200" b="0">
              <a:solidFill>
                <a:schemeClr val="tx1"/>
              </a:solidFill>
              <a:latin typeface="Calibri" charset="0"/>
            </a:endParaRPr>
          </a:p>
          <a:p>
            <a:pPr algn="just" eaLnBrk="1" hangingPunct="1"/>
            <a:r>
              <a:rPr lang="en-US" altLang="en-US" sz="1200" b="0">
                <a:solidFill>
                  <a:schemeClr val="tx1"/>
                </a:solidFill>
                <a:latin typeface="Calibri" charset="0"/>
              </a:rPr>
              <a:t>The rates and benefits for Workers Compensation are controlled by each state</a:t>
            </a:r>
            <a:r>
              <a:rPr lang="ja-JP" altLang="en-US" sz="1200" b="0">
                <a:solidFill>
                  <a:schemeClr val="tx1"/>
                </a:solidFill>
                <a:latin typeface="Calibri" charset="0"/>
              </a:rPr>
              <a:t>’</a:t>
            </a:r>
            <a:r>
              <a:rPr lang="en-US" altLang="ja-JP" sz="1200" b="0">
                <a:solidFill>
                  <a:schemeClr val="tx1"/>
                </a:solidFill>
                <a:latin typeface="Calibri" charset="0"/>
              </a:rPr>
              <a:t>s Workers Compensation Board. Benefits vary greatly amongst states. For example the maximum weekly benefit for lost wages is $400 (NY), $794 (CA), and $728 (NJ). These benefits are all subject to restrictions such as a percentage of wages and whether the injury resulted in a permanent or partial disability. Separately, this illustrates a potential gap in coverage with insurance bought from a State Insurance Fund or facility. </a:t>
            </a:r>
            <a:r>
              <a:rPr lang="en-US" altLang="ja-JP" sz="1200">
                <a:solidFill>
                  <a:schemeClr val="tx1"/>
                </a:solidFill>
                <a:latin typeface="Calibri" charset="0"/>
              </a:rPr>
              <a:t>In many cases, such as New York, the State Fund will only pay the benefits of their state but the employee is entitled to the benefits of their place of employment or place of injury, whichever is greater. </a:t>
            </a:r>
            <a:r>
              <a:rPr lang="en-US" altLang="ja-JP" sz="1200" b="0">
                <a:solidFill>
                  <a:schemeClr val="tx1"/>
                </a:solidFill>
                <a:latin typeface="Calibri" charset="0"/>
              </a:rPr>
              <a:t>So for example in this case, if you are a New York firm with a State Fund policy and your worker gets disabled in another state (let</a:t>
            </a:r>
            <a:r>
              <a:rPr lang="ja-JP" altLang="en-US" sz="1200" b="0">
                <a:solidFill>
                  <a:schemeClr val="tx1"/>
                </a:solidFill>
                <a:latin typeface="Calibri" charset="0"/>
              </a:rPr>
              <a:t>’</a:t>
            </a:r>
            <a:r>
              <a:rPr lang="en-US" altLang="ja-JP" sz="1200" b="0">
                <a:solidFill>
                  <a:schemeClr val="tx1"/>
                </a:solidFill>
                <a:latin typeface="Calibri" charset="0"/>
              </a:rPr>
              <a:t>s say CA), the employee would be entitled to collect $794 per week yet the policy would only cover $400 per week. In the case of a permanent disability this would present a severe gap in coverage.</a:t>
            </a:r>
          </a:p>
          <a:p>
            <a:pPr algn="just" eaLnBrk="1" hangingPunct="1"/>
            <a:endParaRPr lang="en-US" altLang="en-US" sz="1200" b="0">
              <a:solidFill>
                <a:schemeClr val="tx1"/>
              </a:solidFill>
              <a:latin typeface="Calibri" charset="0"/>
            </a:endParaRPr>
          </a:p>
          <a:p>
            <a:pPr algn="just" eaLnBrk="1" hangingPunct="1"/>
            <a:r>
              <a:rPr lang="en-US" altLang="en-US" sz="1200">
                <a:solidFill>
                  <a:schemeClr val="tx1"/>
                </a:solidFill>
                <a:latin typeface="Calibri" charset="0"/>
              </a:rPr>
              <a:t>Employers' Liability Insurance</a:t>
            </a:r>
            <a:r>
              <a:rPr lang="en-US" altLang="en-US" sz="1200" b="0">
                <a:solidFill>
                  <a:schemeClr val="tx1"/>
                </a:solidFill>
                <a:latin typeface="Calibri" charset="0"/>
              </a:rPr>
              <a:t> is an additional section of Workers Compensation which depending on the state protects the employer against lawsuits due to employment-related injuries or illnesses which are permitted (excluded from the relinquishment or sole remedy). These lawsuits can come from the employee, his/her family members, relatives and third parties. The Employers' Liability portion is usually offered under Part Two and provides additional coverage included in Workers' Compensation.</a:t>
            </a:r>
          </a:p>
        </p:txBody>
      </p:sp>
      <p:sp>
        <p:nvSpPr>
          <p:cNvPr id="15364" name="Rectangle 5"/>
          <p:cNvSpPr>
            <a:spLocks noChangeArrowheads="1"/>
          </p:cNvSpPr>
          <p:nvPr/>
        </p:nvSpPr>
        <p:spPr bwMode="auto">
          <a:xfrm>
            <a:off x="685800" y="3194050"/>
            <a:ext cx="6172200"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sz="2400" b="1">
                <a:solidFill>
                  <a:schemeClr val="tx2"/>
                </a:solidFill>
                <a:latin typeface="Arial" charset="0"/>
                <a:ea typeface="ＭＳ Ｐゴシック" charset="-128"/>
              </a:defRPr>
            </a:lvl1pPr>
            <a:lvl2pPr marL="742950" indent="-285750" eaLnBrk="0" hangingPunct="0">
              <a:defRPr sz="2400" b="1">
                <a:solidFill>
                  <a:schemeClr val="tx2"/>
                </a:solidFill>
                <a:latin typeface="Arial" charset="0"/>
                <a:ea typeface="ＭＳ Ｐゴシック" charset="-128"/>
              </a:defRPr>
            </a:lvl2pPr>
            <a:lvl3pPr marL="1143000" indent="-228600" eaLnBrk="0" hangingPunct="0">
              <a:defRPr sz="2400" b="1">
                <a:solidFill>
                  <a:schemeClr val="tx2"/>
                </a:solidFill>
                <a:latin typeface="Arial" charset="0"/>
                <a:ea typeface="ＭＳ Ｐゴシック" charset="-128"/>
              </a:defRPr>
            </a:lvl3pPr>
            <a:lvl4pPr marL="1600200" indent="-228600" eaLnBrk="0" hangingPunct="0">
              <a:defRPr sz="2400" b="1">
                <a:solidFill>
                  <a:schemeClr val="tx2"/>
                </a:solidFill>
                <a:latin typeface="Arial" charset="0"/>
                <a:ea typeface="ＭＳ Ｐゴシック" charset="-128"/>
              </a:defRPr>
            </a:lvl4pPr>
            <a:lvl5pPr marL="2057400" indent="-228600" eaLnBrk="0" hangingPunct="0">
              <a:defRPr sz="2400" b="1">
                <a:solidFill>
                  <a:schemeClr val="tx2"/>
                </a:solidFill>
                <a:latin typeface="Arial" charset="0"/>
                <a:ea typeface="ＭＳ Ｐゴシック" charset="-128"/>
              </a:defRPr>
            </a:lvl5pPr>
            <a:lvl6pPr marL="25146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6pPr>
            <a:lvl7pPr marL="29718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7pPr>
            <a:lvl8pPr marL="34290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8pPr>
            <a:lvl9pPr marL="38862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9pPr>
          </a:lstStyle>
          <a:p>
            <a:pPr algn="just"/>
            <a:endParaRPr lang="en-US" altLang="en-US" sz="1100" b="0">
              <a:solidFill>
                <a:schemeClr val="tx1"/>
              </a:solidFill>
              <a:latin typeface="Calibri" charset="0"/>
            </a:endParaRPr>
          </a:p>
          <a:p>
            <a:pPr eaLnBrk="1" hangingPunct="1"/>
            <a:endParaRPr lang="en-US" altLang="en-US" sz="1100"/>
          </a:p>
          <a:p>
            <a:pPr>
              <a:lnSpc>
                <a:spcPct val="100000"/>
              </a:lnSpc>
            </a:pPr>
            <a:r>
              <a:rPr lang="en-US" altLang="en-US" sz="1100"/>
              <a:t>     </a:t>
            </a:r>
            <a:endParaRPr lang="en-US" alt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2"/>
                </a:solidFill>
                <a:latin typeface="Arial" charset="0"/>
                <a:ea typeface="ＭＳ Ｐゴシック" charset="-128"/>
              </a:defRPr>
            </a:lvl1pPr>
            <a:lvl2pPr marL="742950" indent="-285750" eaLnBrk="0" hangingPunct="0">
              <a:defRPr sz="2400" b="1">
                <a:solidFill>
                  <a:schemeClr val="tx2"/>
                </a:solidFill>
                <a:latin typeface="Arial" charset="0"/>
                <a:ea typeface="ＭＳ Ｐゴシック" charset="-128"/>
              </a:defRPr>
            </a:lvl2pPr>
            <a:lvl3pPr marL="1143000" indent="-228600" eaLnBrk="0" hangingPunct="0">
              <a:defRPr sz="2400" b="1">
                <a:solidFill>
                  <a:schemeClr val="tx2"/>
                </a:solidFill>
                <a:latin typeface="Arial" charset="0"/>
                <a:ea typeface="ＭＳ Ｐゴシック" charset="-128"/>
              </a:defRPr>
            </a:lvl3pPr>
            <a:lvl4pPr marL="1600200" indent="-228600" eaLnBrk="0" hangingPunct="0">
              <a:defRPr sz="2400" b="1">
                <a:solidFill>
                  <a:schemeClr val="tx2"/>
                </a:solidFill>
                <a:latin typeface="Arial" charset="0"/>
                <a:ea typeface="ＭＳ Ｐゴシック" charset="-128"/>
              </a:defRPr>
            </a:lvl4pPr>
            <a:lvl5pPr marL="2057400" indent="-228600" eaLnBrk="0" hangingPunct="0">
              <a:defRPr sz="2400" b="1">
                <a:solidFill>
                  <a:schemeClr val="tx2"/>
                </a:solidFill>
                <a:latin typeface="Arial" charset="0"/>
                <a:ea typeface="ＭＳ Ｐゴシック" charset="-128"/>
              </a:defRPr>
            </a:lvl5pPr>
            <a:lvl6pPr marL="25146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6pPr>
            <a:lvl7pPr marL="29718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7pPr>
            <a:lvl8pPr marL="34290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8pPr>
            <a:lvl9pPr marL="38862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9pPr>
          </a:lstStyle>
          <a:p>
            <a:pPr eaLnBrk="1" hangingPunct="1"/>
            <a:fld id="{AD3F7BC4-7E25-3441-B6D3-E2F0A6C4E378}" type="slidenum">
              <a:rPr lang="en-US" altLang="en-US" sz="2600">
                <a:solidFill>
                  <a:schemeClr val="bg1"/>
                </a:solidFill>
              </a:rPr>
              <a:pPr eaLnBrk="1" hangingPunct="1"/>
              <a:t>2</a:t>
            </a:fld>
            <a:endParaRPr lang="en-US" altLang="en-US" sz="2600">
              <a:solidFill>
                <a:schemeClr val="bg1"/>
              </a:solidFill>
            </a:endParaRPr>
          </a:p>
        </p:txBody>
      </p:sp>
      <p:sp>
        <p:nvSpPr>
          <p:cNvPr id="17410" name="Title 6"/>
          <p:cNvSpPr>
            <a:spLocks noGrp="1"/>
          </p:cNvSpPr>
          <p:nvPr>
            <p:ph type="title"/>
          </p:nvPr>
        </p:nvSpPr>
        <p:spPr>
          <a:xfrm>
            <a:off x="304800" y="1498600"/>
            <a:ext cx="5943600" cy="1016000"/>
          </a:xfrm>
        </p:spPr>
        <p:txBody>
          <a:bodyPr anchor="ctr"/>
          <a:lstStyle/>
          <a:p>
            <a:pPr algn="ctr"/>
            <a:r>
              <a:rPr lang="en-US" altLang="en-US" sz="1800">
                <a:latin typeface="Arial Black" charset="0"/>
                <a:ea typeface="ＭＳ Ｐゴシック" charset="-128"/>
              </a:rPr>
              <a:t>Understanding Workers Compensation</a:t>
            </a:r>
          </a:p>
        </p:txBody>
      </p:sp>
      <p:sp>
        <p:nvSpPr>
          <p:cNvPr id="17411" name="TextBox 11"/>
          <p:cNvSpPr txBox="1">
            <a:spLocks noChangeArrowheads="1"/>
          </p:cNvSpPr>
          <p:nvPr/>
        </p:nvSpPr>
        <p:spPr bwMode="auto">
          <a:xfrm>
            <a:off x="838200" y="3124200"/>
            <a:ext cx="5715000" cy="555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2"/>
                </a:solidFill>
                <a:latin typeface="Arial" charset="0"/>
                <a:ea typeface="ＭＳ Ｐゴシック" charset="-128"/>
              </a:defRPr>
            </a:lvl1pPr>
            <a:lvl2pPr marL="742950" indent="-285750" eaLnBrk="0" hangingPunct="0">
              <a:defRPr sz="2400" b="1">
                <a:solidFill>
                  <a:schemeClr val="tx2"/>
                </a:solidFill>
                <a:latin typeface="Arial" charset="0"/>
                <a:ea typeface="ＭＳ Ｐゴシック" charset="-128"/>
              </a:defRPr>
            </a:lvl2pPr>
            <a:lvl3pPr marL="1143000" indent="-228600" eaLnBrk="0" hangingPunct="0">
              <a:defRPr sz="2400" b="1">
                <a:solidFill>
                  <a:schemeClr val="tx2"/>
                </a:solidFill>
                <a:latin typeface="Arial" charset="0"/>
                <a:ea typeface="ＭＳ Ｐゴシック" charset="-128"/>
              </a:defRPr>
            </a:lvl3pPr>
            <a:lvl4pPr marL="1600200" indent="-228600" eaLnBrk="0" hangingPunct="0">
              <a:defRPr sz="2400" b="1">
                <a:solidFill>
                  <a:schemeClr val="tx2"/>
                </a:solidFill>
                <a:latin typeface="Arial" charset="0"/>
                <a:ea typeface="ＭＳ Ｐゴシック" charset="-128"/>
              </a:defRPr>
            </a:lvl4pPr>
            <a:lvl5pPr marL="2057400" indent="-228600" eaLnBrk="0" hangingPunct="0">
              <a:defRPr sz="2400" b="1">
                <a:solidFill>
                  <a:schemeClr val="tx2"/>
                </a:solidFill>
                <a:latin typeface="Arial" charset="0"/>
                <a:ea typeface="ＭＳ Ｐゴシック" charset="-128"/>
              </a:defRPr>
            </a:lvl5pPr>
            <a:lvl6pPr marL="25146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6pPr>
            <a:lvl7pPr marL="29718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7pPr>
            <a:lvl8pPr marL="34290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8pPr>
            <a:lvl9pPr marL="38862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9pPr>
          </a:lstStyle>
          <a:p>
            <a:pPr eaLnBrk="1" hangingPunct="1"/>
            <a:r>
              <a:rPr lang="en-US" altLang="en-US" sz="1400" dirty="0">
                <a:solidFill>
                  <a:schemeClr val="tx1"/>
                </a:solidFill>
                <a:latin typeface="Calibri" charset="0"/>
              </a:rPr>
              <a:t>PROMULGATION OF THE PREMIUM</a:t>
            </a:r>
          </a:p>
          <a:p>
            <a:pPr eaLnBrk="1" hangingPunct="1"/>
            <a:endParaRPr lang="en-US" altLang="en-US" sz="1400" dirty="0">
              <a:solidFill>
                <a:schemeClr val="tx1"/>
              </a:solidFill>
              <a:latin typeface="Calibri" charset="0"/>
            </a:endParaRPr>
          </a:p>
          <a:p>
            <a:pPr algn="just" eaLnBrk="1" hangingPunct="1"/>
            <a:r>
              <a:rPr lang="en-US" altLang="en-US" sz="1200" b="0">
                <a:solidFill>
                  <a:schemeClr val="tx1"/>
                </a:solidFill>
                <a:latin typeface="Calibri" charset="0"/>
              </a:rPr>
              <a:t>The premium is developed by determining the workers </a:t>
            </a:r>
            <a:r>
              <a:rPr lang="ja-JP" altLang="en-US" sz="1200" b="0" dirty="0">
                <a:solidFill>
                  <a:schemeClr val="tx1"/>
                </a:solidFill>
                <a:latin typeface="Calibri" charset="0"/>
              </a:rPr>
              <a:t>“</a:t>
            </a:r>
            <a:r>
              <a:rPr lang="en-US" altLang="ja-JP" sz="1200" b="0" dirty="0">
                <a:solidFill>
                  <a:schemeClr val="tx1"/>
                </a:solidFill>
                <a:latin typeface="Calibri" charset="0"/>
              </a:rPr>
              <a:t>class of operations</a:t>
            </a:r>
            <a:r>
              <a:rPr lang="ja-JP" altLang="en-US" sz="1200" b="0" dirty="0">
                <a:solidFill>
                  <a:schemeClr val="tx1"/>
                </a:solidFill>
                <a:latin typeface="Calibri" charset="0"/>
              </a:rPr>
              <a:t>”</a:t>
            </a:r>
            <a:r>
              <a:rPr lang="en-US" altLang="ja-JP" sz="1200" b="0" dirty="0">
                <a:solidFill>
                  <a:schemeClr val="tx1"/>
                </a:solidFill>
                <a:latin typeface="Calibri" charset="0"/>
              </a:rPr>
              <a:t> (or </a:t>
            </a:r>
            <a:r>
              <a:rPr lang="ja-JP" altLang="en-US" sz="1200" b="0" dirty="0">
                <a:solidFill>
                  <a:schemeClr val="tx1"/>
                </a:solidFill>
                <a:latin typeface="Calibri" charset="0"/>
              </a:rPr>
              <a:t>“</a:t>
            </a:r>
            <a:r>
              <a:rPr lang="en-US" altLang="ja-JP" sz="1200" b="0" dirty="0">
                <a:solidFill>
                  <a:schemeClr val="tx1"/>
                </a:solidFill>
                <a:latin typeface="Calibri" charset="0"/>
              </a:rPr>
              <a:t>code</a:t>
            </a:r>
            <a:r>
              <a:rPr lang="ja-JP" altLang="en-US" sz="1200" b="0" dirty="0">
                <a:solidFill>
                  <a:schemeClr val="tx1"/>
                </a:solidFill>
                <a:latin typeface="Calibri" charset="0"/>
              </a:rPr>
              <a:t>”</a:t>
            </a:r>
            <a:r>
              <a:rPr lang="en-US" altLang="ja-JP" sz="1200" b="0" dirty="0">
                <a:solidFill>
                  <a:schemeClr val="tx1"/>
                </a:solidFill>
                <a:latin typeface="Calibri" charset="0"/>
              </a:rPr>
              <a:t>), taking their salary and multiplying it by the </a:t>
            </a:r>
            <a:r>
              <a:rPr lang="ja-JP" altLang="en-US" sz="1200" b="0" dirty="0">
                <a:solidFill>
                  <a:schemeClr val="tx1"/>
                </a:solidFill>
                <a:latin typeface="Calibri" charset="0"/>
              </a:rPr>
              <a:t>“</a:t>
            </a:r>
            <a:r>
              <a:rPr lang="en-US" altLang="ja-JP" sz="1200" b="0" dirty="0">
                <a:solidFill>
                  <a:schemeClr val="tx1"/>
                </a:solidFill>
                <a:latin typeface="Calibri" charset="0"/>
              </a:rPr>
              <a:t>rate</a:t>
            </a:r>
            <a:r>
              <a:rPr lang="ja-JP" altLang="en-US" sz="1200" b="0" dirty="0">
                <a:solidFill>
                  <a:schemeClr val="tx1"/>
                </a:solidFill>
                <a:latin typeface="Calibri" charset="0"/>
              </a:rPr>
              <a:t>”</a:t>
            </a:r>
            <a:r>
              <a:rPr lang="en-US" altLang="ja-JP" sz="1200" b="0" dirty="0">
                <a:solidFill>
                  <a:schemeClr val="tx1"/>
                </a:solidFill>
                <a:latin typeface="Calibri" charset="0"/>
              </a:rPr>
              <a:t> (per $100 of remuneration). This produces the </a:t>
            </a:r>
            <a:r>
              <a:rPr lang="ja-JP" altLang="en-US" sz="1200" dirty="0">
                <a:solidFill>
                  <a:schemeClr val="tx1"/>
                </a:solidFill>
                <a:latin typeface="Calibri" charset="0"/>
              </a:rPr>
              <a:t>“</a:t>
            </a:r>
            <a:r>
              <a:rPr lang="en-US" altLang="ja-JP" sz="1200" dirty="0">
                <a:solidFill>
                  <a:schemeClr val="tx1"/>
                </a:solidFill>
                <a:latin typeface="Calibri" charset="0"/>
              </a:rPr>
              <a:t>Manual Premium</a:t>
            </a:r>
            <a:r>
              <a:rPr lang="ja-JP" altLang="en-US" sz="1200" dirty="0">
                <a:solidFill>
                  <a:schemeClr val="tx1"/>
                </a:solidFill>
                <a:latin typeface="Calibri" charset="0"/>
              </a:rPr>
              <a:t>”</a:t>
            </a:r>
            <a:r>
              <a:rPr lang="en-US" altLang="ja-JP" sz="1200" b="0" dirty="0">
                <a:solidFill>
                  <a:schemeClr val="tx1"/>
                </a:solidFill>
                <a:latin typeface="Calibri" charset="0"/>
              </a:rPr>
              <a:t> which is subject to an </a:t>
            </a:r>
            <a:r>
              <a:rPr lang="ja-JP" altLang="en-US" sz="1200" dirty="0">
                <a:solidFill>
                  <a:schemeClr val="tx1"/>
                </a:solidFill>
                <a:latin typeface="Calibri" charset="0"/>
              </a:rPr>
              <a:t>“</a:t>
            </a:r>
            <a:r>
              <a:rPr lang="en-US" altLang="ja-JP" sz="1200" dirty="0">
                <a:solidFill>
                  <a:schemeClr val="tx1"/>
                </a:solidFill>
                <a:latin typeface="Calibri" charset="0"/>
              </a:rPr>
              <a:t>Experience Modification</a:t>
            </a:r>
            <a:r>
              <a:rPr lang="ja-JP" altLang="en-US" sz="1200" dirty="0">
                <a:solidFill>
                  <a:schemeClr val="tx1"/>
                </a:solidFill>
                <a:latin typeface="Calibri" charset="0"/>
              </a:rPr>
              <a:t>”</a:t>
            </a:r>
            <a:r>
              <a:rPr lang="en-US" altLang="ja-JP" sz="1200" b="0" dirty="0">
                <a:solidFill>
                  <a:schemeClr val="tx1"/>
                </a:solidFill>
                <a:latin typeface="Calibri" charset="0"/>
              </a:rPr>
              <a:t>. Note: certain classes of business, most notably </a:t>
            </a:r>
            <a:r>
              <a:rPr lang="ja-JP" altLang="en-US" sz="1200" b="0" dirty="0">
                <a:solidFill>
                  <a:schemeClr val="tx1"/>
                </a:solidFill>
                <a:latin typeface="Calibri" charset="0"/>
              </a:rPr>
              <a:t>“</a:t>
            </a:r>
            <a:r>
              <a:rPr lang="en-US" altLang="ja-JP" sz="1200" b="0" dirty="0">
                <a:solidFill>
                  <a:schemeClr val="tx1"/>
                </a:solidFill>
                <a:latin typeface="Calibri" charset="0"/>
              </a:rPr>
              <a:t>Executive Officers</a:t>
            </a:r>
            <a:r>
              <a:rPr lang="ja-JP" altLang="en-US" sz="1200" b="0" dirty="0">
                <a:solidFill>
                  <a:schemeClr val="tx1"/>
                </a:solidFill>
                <a:latin typeface="Calibri" charset="0"/>
              </a:rPr>
              <a:t>”</a:t>
            </a:r>
            <a:r>
              <a:rPr lang="en-US" altLang="ja-JP" sz="1200" b="0" dirty="0">
                <a:solidFill>
                  <a:schemeClr val="tx1"/>
                </a:solidFill>
                <a:latin typeface="Calibri" charset="0"/>
              </a:rPr>
              <a:t>, are capped at a maximum payroll. In NY the maximum payroll for Executive Officers in 2010 is $91,000.</a:t>
            </a:r>
          </a:p>
          <a:p>
            <a:pPr eaLnBrk="1" hangingPunct="1"/>
            <a:endParaRPr lang="en-US" altLang="en-US" sz="800" b="0" dirty="0">
              <a:solidFill>
                <a:schemeClr val="tx1"/>
              </a:solidFill>
              <a:latin typeface="Calibri" charset="0"/>
            </a:endParaRPr>
          </a:p>
          <a:p>
            <a:pPr algn="ctr" eaLnBrk="1" hangingPunct="1"/>
            <a:r>
              <a:rPr lang="ja-JP" altLang="en-US" sz="1200" dirty="0">
                <a:solidFill>
                  <a:schemeClr val="tx1"/>
                </a:solidFill>
                <a:latin typeface="Calibri" charset="0"/>
              </a:rPr>
              <a:t>“</a:t>
            </a:r>
            <a:r>
              <a:rPr lang="en-US" altLang="ja-JP" sz="1200" dirty="0">
                <a:solidFill>
                  <a:schemeClr val="tx1"/>
                </a:solidFill>
                <a:latin typeface="Calibri" charset="0"/>
              </a:rPr>
              <a:t>Class Code</a:t>
            </a:r>
            <a:r>
              <a:rPr lang="ja-JP" altLang="en-US" sz="1200" dirty="0">
                <a:solidFill>
                  <a:schemeClr val="tx1"/>
                </a:solidFill>
                <a:latin typeface="Calibri" charset="0"/>
              </a:rPr>
              <a:t>”</a:t>
            </a:r>
            <a:r>
              <a:rPr lang="en-US" altLang="ja-JP" sz="1200" dirty="0">
                <a:solidFill>
                  <a:schemeClr val="tx1"/>
                </a:solidFill>
                <a:latin typeface="Calibri" charset="0"/>
              </a:rPr>
              <a:t> X </a:t>
            </a:r>
            <a:r>
              <a:rPr lang="ja-JP" altLang="en-US" sz="1200" dirty="0">
                <a:solidFill>
                  <a:schemeClr val="tx1"/>
                </a:solidFill>
                <a:latin typeface="Calibri" charset="0"/>
              </a:rPr>
              <a:t>“</a:t>
            </a:r>
            <a:r>
              <a:rPr lang="en-US" altLang="ja-JP" sz="1200" dirty="0">
                <a:solidFill>
                  <a:schemeClr val="tx1"/>
                </a:solidFill>
                <a:latin typeface="Calibri" charset="0"/>
              </a:rPr>
              <a:t>Rate</a:t>
            </a:r>
            <a:r>
              <a:rPr lang="ja-JP" altLang="en-US" sz="1200" dirty="0">
                <a:solidFill>
                  <a:schemeClr val="tx1"/>
                </a:solidFill>
                <a:latin typeface="Calibri" charset="0"/>
              </a:rPr>
              <a:t>”</a:t>
            </a:r>
            <a:r>
              <a:rPr lang="en-US" altLang="ja-JP" sz="1200" dirty="0">
                <a:solidFill>
                  <a:schemeClr val="tx1"/>
                </a:solidFill>
                <a:latin typeface="Calibri" charset="0"/>
              </a:rPr>
              <a:t> = Estimated Annual Premium</a:t>
            </a:r>
          </a:p>
          <a:p>
            <a:pPr algn="ctr" eaLnBrk="1" hangingPunct="1"/>
            <a:endParaRPr lang="en-US" altLang="en-US" sz="800" b="0" dirty="0">
              <a:solidFill>
                <a:schemeClr val="tx1"/>
              </a:solidFill>
              <a:latin typeface="Calibri" charset="0"/>
            </a:endParaRPr>
          </a:p>
          <a:p>
            <a:pPr algn="just" eaLnBrk="1" hangingPunct="1"/>
            <a:r>
              <a:rPr lang="en-US" altLang="en-US" sz="1200" b="0" dirty="0">
                <a:solidFill>
                  <a:schemeClr val="tx1"/>
                </a:solidFill>
                <a:latin typeface="Calibri" charset="0"/>
              </a:rPr>
              <a:t>An </a:t>
            </a:r>
            <a:r>
              <a:rPr lang="en-US" altLang="en-US" sz="1200" dirty="0">
                <a:solidFill>
                  <a:schemeClr val="tx1"/>
                </a:solidFill>
                <a:latin typeface="Calibri" charset="0"/>
              </a:rPr>
              <a:t>Experience Modification</a:t>
            </a:r>
            <a:r>
              <a:rPr lang="en-US" altLang="en-US" sz="1200" b="0" dirty="0">
                <a:solidFill>
                  <a:schemeClr val="tx1"/>
                </a:solidFill>
                <a:latin typeface="Calibri" charset="0"/>
              </a:rPr>
              <a:t>, referred to as </a:t>
            </a:r>
            <a:r>
              <a:rPr lang="ja-JP" altLang="en-US" sz="1200" dirty="0">
                <a:solidFill>
                  <a:schemeClr val="tx1"/>
                </a:solidFill>
                <a:latin typeface="Calibri" charset="0"/>
              </a:rPr>
              <a:t>“</a:t>
            </a:r>
            <a:r>
              <a:rPr lang="en-US" altLang="ja-JP" sz="1200" dirty="0">
                <a:solidFill>
                  <a:schemeClr val="tx1"/>
                </a:solidFill>
                <a:latin typeface="Calibri" charset="0"/>
              </a:rPr>
              <a:t>The Mod</a:t>
            </a:r>
            <a:r>
              <a:rPr lang="ja-JP" altLang="en-US" sz="1200" dirty="0">
                <a:solidFill>
                  <a:schemeClr val="tx1"/>
                </a:solidFill>
                <a:latin typeface="Calibri" charset="0"/>
              </a:rPr>
              <a:t>”</a:t>
            </a:r>
            <a:r>
              <a:rPr lang="en-US" altLang="ja-JP" sz="1200" b="0" dirty="0">
                <a:solidFill>
                  <a:schemeClr val="tx1"/>
                </a:solidFill>
                <a:latin typeface="Calibri" charset="0"/>
              </a:rPr>
              <a:t>, is calculated for each employer by the state or by the NCCI </a:t>
            </a:r>
            <a:r>
              <a:rPr lang="en-US" altLang="ja-JP" sz="1200" b="0" i="1" dirty="0">
                <a:solidFill>
                  <a:schemeClr val="tx1"/>
                </a:solidFill>
                <a:latin typeface="Calibri" charset="0"/>
              </a:rPr>
              <a:t>(</a:t>
            </a:r>
            <a:r>
              <a:rPr lang="en-US" altLang="ja-JP" sz="1200" b="0" dirty="0">
                <a:solidFill>
                  <a:schemeClr val="tx1"/>
                </a:solidFill>
                <a:latin typeface="Calibri" charset="0"/>
              </a:rPr>
              <a:t>National Council on Compensation Insurance) if the employer is in multiple states. It is a complex calculation which essentially compares your loss experience by </a:t>
            </a:r>
            <a:r>
              <a:rPr lang="ja-JP" altLang="en-US" sz="1200" b="0" dirty="0">
                <a:solidFill>
                  <a:schemeClr val="tx1"/>
                </a:solidFill>
                <a:latin typeface="Calibri" charset="0"/>
              </a:rPr>
              <a:t>“</a:t>
            </a:r>
            <a:r>
              <a:rPr lang="en-US" altLang="ja-JP" sz="1200" b="0" dirty="0">
                <a:solidFill>
                  <a:schemeClr val="tx1"/>
                </a:solidFill>
                <a:latin typeface="Calibri" charset="0"/>
              </a:rPr>
              <a:t>class code</a:t>
            </a:r>
            <a:r>
              <a:rPr lang="ja-JP" altLang="en-US" sz="1200" b="0" dirty="0">
                <a:solidFill>
                  <a:schemeClr val="tx1"/>
                </a:solidFill>
                <a:latin typeface="Calibri" charset="0"/>
              </a:rPr>
              <a:t>”</a:t>
            </a:r>
            <a:r>
              <a:rPr lang="en-US" altLang="ja-JP" sz="1200" b="0" dirty="0">
                <a:solidFill>
                  <a:schemeClr val="tx1"/>
                </a:solidFill>
                <a:latin typeface="Calibri" charset="0"/>
              </a:rPr>
              <a:t> to everyone else in your state in each of the same class codes. This calculation is an average of claims for the prior 3 years excluding the immediate prior. It caps large </a:t>
            </a:r>
            <a:r>
              <a:rPr lang="ja-JP" altLang="en-US" sz="1200" dirty="0">
                <a:solidFill>
                  <a:schemeClr val="tx1"/>
                </a:solidFill>
                <a:latin typeface="Calibri" charset="0"/>
              </a:rPr>
              <a:t>“</a:t>
            </a:r>
            <a:r>
              <a:rPr lang="en-US" altLang="ja-JP" sz="1200" dirty="0">
                <a:solidFill>
                  <a:schemeClr val="tx1"/>
                </a:solidFill>
                <a:latin typeface="Calibri" charset="0"/>
              </a:rPr>
              <a:t>severity</a:t>
            </a:r>
            <a:r>
              <a:rPr lang="ja-JP" altLang="en-US" sz="1200" dirty="0">
                <a:solidFill>
                  <a:schemeClr val="tx1"/>
                </a:solidFill>
                <a:latin typeface="Calibri" charset="0"/>
              </a:rPr>
              <a:t>”</a:t>
            </a:r>
            <a:r>
              <a:rPr lang="en-US" altLang="ja-JP" sz="1200" b="0" dirty="0">
                <a:solidFill>
                  <a:schemeClr val="tx1"/>
                </a:solidFill>
                <a:latin typeface="Calibri" charset="0"/>
              </a:rPr>
              <a:t> claims and weighs more heavily on smaller </a:t>
            </a:r>
            <a:r>
              <a:rPr lang="ja-JP" altLang="en-US" sz="1200" dirty="0">
                <a:solidFill>
                  <a:schemeClr val="tx1"/>
                </a:solidFill>
                <a:latin typeface="Calibri" charset="0"/>
              </a:rPr>
              <a:t>“</a:t>
            </a:r>
            <a:r>
              <a:rPr lang="en-US" altLang="ja-JP" sz="1200" dirty="0">
                <a:solidFill>
                  <a:schemeClr val="tx1"/>
                </a:solidFill>
                <a:latin typeface="Calibri" charset="0"/>
              </a:rPr>
              <a:t>frequency</a:t>
            </a:r>
            <a:r>
              <a:rPr lang="ja-JP" altLang="en-US" sz="1200" dirty="0">
                <a:solidFill>
                  <a:schemeClr val="tx1"/>
                </a:solidFill>
                <a:latin typeface="Calibri" charset="0"/>
              </a:rPr>
              <a:t>”</a:t>
            </a:r>
            <a:r>
              <a:rPr lang="en-US" altLang="ja-JP" sz="1200" b="0" dirty="0">
                <a:solidFill>
                  <a:schemeClr val="tx1"/>
                </a:solidFill>
                <a:latin typeface="Calibri" charset="0"/>
              </a:rPr>
              <a:t> claims. The result produces a debit or credit which is designated in the format of 0.00. In other words, a mod of 0.90 produces a 10% credit. A mod of 1.10 results in a 10% debit or surcharge.</a:t>
            </a:r>
          </a:p>
          <a:p>
            <a:pPr eaLnBrk="1" hangingPunct="1"/>
            <a:endParaRPr lang="en-US" altLang="en-US" sz="1200" b="0" dirty="0">
              <a:solidFill>
                <a:schemeClr val="tx1"/>
              </a:solidFill>
              <a:latin typeface="Calibri" charset="0"/>
            </a:endParaRPr>
          </a:p>
          <a:p>
            <a:pPr algn="ctr" eaLnBrk="1" hangingPunct="1"/>
            <a:r>
              <a:rPr lang="ja-JP" altLang="en-US" sz="1200" dirty="0">
                <a:solidFill>
                  <a:schemeClr val="tx1"/>
                </a:solidFill>
                <a:latin typeface="Calibri" charset="0"/>
              </a:rPr>
              <a:t>“</a:t>
            </a:r>
            <a:r>
              <a:rPr lang="en-US" altLang="ja-JP" sz="1200" dirty="0">
                <a:solidFill>
                  <a:schemeClr val="tx1"/>
                </a:solidFill>
                <a:latin typeface="Calibri" charset="0"/>
              </a:rPr>
              <a:t>Manual Premium</a:t>
            </a:r>
            <a:r>
              <a:rPr lang="ja-JP" altLang="en-US" sz="1200" dirty="0">
                <a:solidFill>
                  <a:schemeClr val="tx1"/>
                </a:solidFill>
                <a:latin typeface="Calibri" charset="0"/>
              </a:rPr>
              <a:t>”</a:t>
            </a:r>
            <a:r>
              <a:rPr lang="en-US" altLang="ja-JP" sz="1200" dirty="0">
                <a:solidFill>
                  <a:schemeClr val="tx1"/>
                </a:solidFill>
                <a:latin typeface="Calibri" charset="0"/>
              </a:rPr>
              <a:t> X </a:t>
            </a:r>
            <a:r>
              <a:rPr lang="ja-JP" altLang="en-US" sz="1200" dirty="0">
                <a:solidFill>
                  <a:schemeClr val="tx1"/>
                </a:solidFill>
                <a:latin typeface="Calibri" charset="0"/>
              </a:rPr>
              <a:t>“</a:t>
            </a:r>
            <a:r>
              <a:rPr lang="en-US" altLang="ja-JP" sz="1200" dirty="0">
                <a:solidFill>
                  <a:schemeClr val="tx1"/>
                </a:solidFill>
                <a:latin typeface="Calibri" charset="0"/>
              </a:rPr>
              <a:t>Experience Modification</a:t>
            </a:r>
            <a:r>
              <a:rPr lang="ja-JP" altLang="en-US" sz="1200" dirty="0">
                <a:solidFill>
                  <a:schemeClr val="tx1"/>
                </a:solidFill>
                <a:latin typeface="Calibri" charset="0"/>
              </a:rPr>
              <a:t>”</a:t>
            </a:r>
            <a:r>
              <a:rPr lang="en-US" altLang="ja-JP" sz="1200" dirty="0">
                <a:solidFill>
                  <a:schemeClr val="tx1"/>
                </a:solidFill>
                <a:latin typeface="Calibri" charset="0"/>
              </a:rPr>
              <a:t> = Standard Premium</a:t>
            </a:r>
          </a:p>
          <a:p>
            <a:pPr eaLnBrk="1" hangingPunct="1"/>
            <a:endParaRPr lang="en-US" altLang="en-US" sz="1200" b="0" dirty="0">
              <a:solidFill>
                <a:schemeClr val="tx1"/>
              </a:solidFill>
              <a:latin typeface="Calibri" charset="0"/>
            </a:endParaRPr>
          </a:p>
          <a:p>
            <a:pPr algn="just" eaLnBrk="1" hangingPunct="1"/>
            <a:r>
              <a:rPr lang="en-US" altLang="en-US" sz="1200" b="0" dirty="0">
                <a:solidFill>
                  <a:schemeClr val="tx1"/>
                </a:solidFill>
                <a:latin typeface="Calibri" charset="0"/>
              </a:rPr>
              <a:t>On top of the standard premium each state may add charges for other expenses (expense constant), terrorism or taxes. An individual carrier may also apply for and add specific discounts.</a:t>
            </a:r>
          </a:p>
          <a:p>
            <a:pPr eaLnBrk="1" hangingPunct="1"/>
            <a:endParaRPr lang="en-US" altLang="en-US" sz="800" b="0" dirty="0">
              <a:solidFill>
                <a:schemeClr val="tx1"/>
              </a:solidFill>
              <a:latin typeface="Calibri" charset="0"/>
            </a:endParaRPr>
          </a:p>
          <a:p>
            <a:pPr eaLnBrk="1" hangingPunct="1"/>
            <a:r>
              <a:rPr lang="ja-JP" altLang="en-US" sz="1000" dirty="0">
                <a:solidFill>
                  <a:schemeClr val="tx1"/>
                </a:solidFill>
                <a:latin typeface="Calibri" charset="0"/>
              </a:rPr>
              <a:t>“</a:t>
            </a:r>
            <a:r>
              <a:rPr lang="en-US" altLang="ja-JP" sz="1000" dirty="0">
                <a:solidFill>
                  <a:schemeClr val="tx1"/>
                </a:solidFill>
                <a:latin typeface="Calibri" charset="0"/>
              </a:rPr>
              <a:t>Standard Premium</a:t>
            </a:r>
            <a:r>
              <a:rPr lang="ja-JP" altLang="en-US" sz="1000" dirty="0">
                <a:solidFill>
                  <a:schemeClr val="tx1"/>
                </a:solidFill>
                <a:latin typeface="Calibri" charset="0"/>
              </a:rPr>
              <a:t>”</a:t>
            </a:r>
            <a:r>
              <a:rPr lang="en-US" altLang="ja-JP" sz="1000" dirty="0">
                <a:solidFill>
                  <a:schemeClr val="tx1"/>
                </a:solidFill>
                <a:latin typeface="Calibri" charset="0"/>
              </a:rPr>
              <a:t> + </a:t>
            </a:r>
            <a:r>
              <a:rPr lang="ja-JP" altLang="en-US" sz="1000" dirty="0">
                <a:solidFill>
                  <a:schemeClr val="tx1"/>
                </a:solidFill>
                <a:latin typeface="Calibri" charset="0"/>
              </a:rPr>
              <a:t>“</a:t>
            </a:r>
            <a:r>
              <a:rPr lang="en-US" altLang="ja-JP" sz="1000" dirty="0">
                <a:solidFill>
                  <a:schemeClr val="tx1"/>
                </a:solidFill>
                <a:latin typeface="Calibri" charset="0"/>
              </a:rPr>
              <a:t>other expenses, taxes and discounts</a:t>
            </a:r>
            <a:r>
              <a:rPr lang="ja-JP" altLang="en-US" sz="1000" dirty="0">
                <a:solidFill>
                  <a:schemeClr val="tx1"/>
                </a:solidFill>
                <a:latin typeface="Calibri" charset="0"/>
              </a:rPr>
              <a:t>”</a:t>
            </a:r>
            <a:r>
              <a:rPr lang="en-US" altLang="ja-JP" sz="1000" dirty="0">
                <a:solidFill>
                  <a:schemeClr val="tx1"/>
                </a:solidFill>
                <a:latin typeface="Calibri" charset="0"/>
              </a:rPr>
              <a:t> = Total Est. Premium</a:t>
            </a:r>
          </a:p>
          <a:p>
            <a:pPr eaLnBrk="1" hangingPunct="1"/>
            <a:endParaRPr lang="en-US" altLang="en-US" sz="800" b="0" dirty="0">
              <a:solidFill>
                <a:schemeClr val="tx1"/>
              </a:solidFill>
              <a:latin typeface="Calibri" charset="0"/>
            </a:endParaRPr>
          </a:p>
          <a:p>
            <a:pPr eaLnBrk="1" hangingPunct="1"/>
            <a:endParaRPr lang="en-US" altLang="en-US" sz="1200" b="0" dirty="0">
              <a:solidFill>
                <a:schemeClr val="tx1"/>
              </a:solidFill>
              <a:latin typeface="Calibri" charset="0"/>
            </a:endParaRPr>
          </a:p>
          <a:p>
            <a:pPr algn="just" eaLnBrk="1" hangingPunct="1"/>
            <a:r>
              <a:rPr lang="en-US" altLang="en-US" sz="1200" b="0" dirty="0">
                <a:solidFill>
                  <a:schemeClr val="tx1"/>
                </a:solidFill>
                <a:latin typeface="Calibri" charset="0"/>
              </a:rPr>
              <a:t>The premium is subject to an </a:t>
            </a:r>
            <a:r>
              <a:rPr lang="ja-JP" altLang="en-US" sz="1200" b="0" dirty="0">
                <a:solidFill>
                  <a:schemeClr val="tx1"/>
                </a:solidFill>
                <a:latin typeface="Calibri" charset="0"/>
              </a:rPr>
              <a:t>“</a:t>
            </a:r>
            <a:r>
              <a:rPr lang="en-US" altLang="ja-JP" sz="1200" b="0" dirty="0">
                <a:solidFill>
                  <a:schemeClr val="tx1"/>
                </a:solidFill>
                <a:latin typeface="Calibri" charset="0"/>
              </a:rPr>
              <a:t>annual audit</a:t>
            </a:r>
            <a:r>
              <a:rPr lang="ja-JP" altLang="en-US" sz="1200" b="0" dirty="0">
                <a:solidFill>
                  <a:schemeClr val="tx1"/>
                </a:solidFill>
                <a:latin typeface="Calibri" charset="0"/>
              </a:rPr>
              <a:t>”</a:t>
            </a:r>
            <a:r>
              <a:rPr lang="en-US" altLang="ja-JP" sz="1200" b="0" dirty="0">
                <a:solidFill>
                  <a:schemeClr val="tx1"/>
                </a:solidFill>
                <a:latin typeface="Calibri" charset="0"/>
              </a:rPr>
              <a:t> where the carrier will retroactively recalculate the premium based on the </a:t>
            </a:r>
            <a:r>
              <a:rPr lang="ja-JP" altLang="en-US" sz="1200" b="0" dirty="0">
                <a:solidFill>
                  <a:schemeClr val="tx1"/>
                </a:solidFill>
                <a:latin typeface="Calibri" charset="0"/>
              </a:rPr>
              <a:t>“</a:t>
            </a:r>
            <a:r>
              <a:rPr lang="en-US" altLang="ja-JP" sz="1200" b="0" dirty="0">
                <a:solidFill>
                  <a:schemeClr val="tx1"/>
                </a:solidFill>
                <a:latin typeface="Calibri" charset="0"/>
              </a:rPr>
              <a:t>actual payroll</a:t>
            </a:r>
            <a:r>
              <a:rPr lang="ja-JP" altLang="en-US" sz="1200" b="0" dirty="0">
                <a:solidFill>
                  <a:schemeClr val="tx1"/>
                </a:solidFill>
                <a:latin typeface="Calibri" charset="0"/>
              </a:rPr>
              <a:t>”</a:t>
            </a:r>
            <a:r>
              <a:rPr lang="en-US" altLang="ja-JP" sz="1200" b="0" dirty="0">
                <a:solidFill>
                  <a:schemeClr val="tx1"/>
                </a:solidFill>
                <a:latin typeface="Calibri" charset="0"/>
              </a:rPr>
              <a:t> for the prior year.</a:t>
            </a:r>
          </a:p>
          <a:p>
            <a:pPr algn="just" eaLnBrk="1" hangingPunct="1"/>
            <a:endParaRPr lang="en-US" altLang="en-US" sz="1200" b="0" dirty="0">
              <a:solidFill>
                <a:schemeClr val="tx1"/>
              </a:solidFill>
              <a:latin typeface="Calibri" charset="0"/>
            </a:endParaRPr>
          </a:p>
          <a:p>
            <a:pPr algn="ctr" eaLnBrk="1" hangingPunct="1"/>
            <a:endParaRPr lang="en-US" altLang="en-US" sz="1200" i="1" dirty="0">
              <a:latin typeface="Calibri" charset="0"/>
            </a:endParaRPr>
          </a:p>
          <a:p>
            <a:pPr algn="ctr" eaLnBrk="1" hangingPunct="1"/>
            <a:r>
              <a:rPr lang="en-US" altLang="en-US" sz="1200" i="1" dirty="0">
                <a:latin typeface="Calibri" charset="0"/>
              </a:rPr>
              <a:t>"2 A.M. is a lousy time to find out you chose the wrong insurance broker”</a:t>
            </a:r>
            <a:endParaRPr lang="en-US" altLang="en-US" sz="1200" b="0" dirty="0">
              <a:solidFill>
                <a:schemeClr val="tx1"/>
              </a:solidFill>
              <a:latin typeface="Calibri" charset="0"/>
            </a:endParaRPr>
          </a:p>
        </p:txBody>
      </p:sp>
      <p:sp>
        <p:nvSpPr>
          <p:cNvPr id="17412" name="TextBox 7"/>
          <p:cNvSpPr txBox="1">
            <a:spLocks noChangeArrowheads="1"/>
          </p:cNvSpPr>
          <p:nvPr/>
        </p:nvSpPr>
        <p:spPr bwMode="auto">
          <a:xfrm>
            <a:off x="609600" y="8763000"/>
            <a:ext cx="5943600"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2"/>
                </a:solidFill>
                <a:latin typeface="Arial" charset="0"/>
                <a:ea typeface="ＭＳ Ｐゴシック" charset="-128"/>
              </a:defRPr>
            </a:lvl1pPr>
            <a:lvl2pPr marL="742950" indent="-285750" eaLnBrk="0" hangingPunct="0">
              <a:defRPr sz="2400" b="1">
                <a:solidFill>
                  <a:schemeClr val="tx2"/>
                </a:solidFill>
                <a:latin typeface="Arial" charset="0"/>
                <a:ea typeface="ＭＳ Ｐゴシック" charset="-128"/>
              </a:defRPr>
            </a:lvl2pPr>
            <a:lvl3pPr marL="1143000" indent="-228600" eaLnBrk="0" hangingPunct="0">
              <a:defRPr sz="2400" b="1">
                <a:solidFill>
                  <a:schemeClr val="tx2"/>
                </a:solidFill>
                <a:latin typeface="Arial" charset="0"/>
                <a:ea typeface="ＭＳ Ｐゴシック" charset="-128"/>
              </a:defRPr>
            </a:lvl3pPr>
            <a:lvl4pPr marL="1600200" indent="-228600" eaLnBrk="0" hangingPunct="0">
              <a:defRPr sz="2400" b="1">
                <a:solidFill>
                  <a:schemeClr val="tx2"/>
                </a:solidFill>
                <a:latin typeface="Arial" charset="0"/>
                <a:ea typeface="ＭＳ Ｐゴシック" charset="-128"/>
              </a:defRPr>
            </a:lvl4pPr>
            <a:lvl5pPr marL="2057400" indent="-228600" eaLnBrk="0" hangingPunct="0">
              <a:defRPr sz="2400" b="1">
                <a:solidFill>
                  <a:schemeClr val="tx2"/>
                </a:solidFill>
                <a:latin typeface="Arial" charset="0"/>
                <a:ea typeface="ＭＳ Ｐゴシック" charset="-128"/>
              </a:defRPr>
            </a:lvl5pPr>
            <a:lvl6pPr marL="25146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6pPr>
            <a:lvl7pPr marL="29718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7pPr>
            <a:lvl8pPr marL="34290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8pPr>
            <a:lvl9pPr marL="38862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9pPr>
          </a:lstStyle>
          <a:p>
            <a:pPr algn="ctr" eaLnBrk="1" hangingPunct="1"/>
            <a:r>
              <a:rPr lang="en-US" altLang="en-US" sz="900">
                <a:solidFill>
                  <a:srgbClr val="000000"/>
                </a:solidFill>
                <a:latin typeface="Calibri" charset="0"/>
              </a:rPr>
              <a:t>60 Cutter Mill Road, suite 414, Great Neck NY, 11021 ∙ 516-466-4200  ∙ www.butwin.com ∙ info@butwin.com </a:t>
            </a: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BRANCHTO" val="262"/>
  <p:tag name="HOTSPOTTYPE" val="DefinedInNavigator"/>
  <p:tag name="DEFINEDINNAVIGATOR" val="True"/>
</p:tagLst>
</file>

<file path=ppt/theme/theme1.xml><?xml version="1.0" encoding="utf-8"?>
<a:theme xmlns:a="http://schemas.openxmlformats.org/drawingml/2006/main" name="Capsules">
  <a:themeElements>
    <a:clrScheme name="">
      <a:dk1>
        <a:srgbClr val="000000"/>
      </a:dk1>
      <a:lt1>
        <a:srgbClr val="FFFFFF"/>
      </a:lt1>
      <a:dk2>
        <a:srgbClr val="666633"/>
      </a:dk2>
      <a:lt2>
        <a:srgbClr val="808000"/>
      </a:lt2>
      <a:accent1>
        <a:srgbClr val="FFCC99"/>
      </a:accent1>
      <a:accent2>
        <a:srgbClr val="808000"/>
      </a:accent2>
      <a:accent3>
        <a:srgbClr val="FFFFFF"/>
      </a:accent3>
      <a:accent4>
        <a:srgbClr val="000000"/>
      </a:accent4>
      <a:accent5>
        <a:srgbClr val="FFE2CA"/>
      </a:accent5>
      <a:accent6>
        <a:srgbClr val="737300"/>
      </a:accent6>
      <a:hlink>
        <a:srgbClr val="666633"/>
      </a:hlink>
      <a:folHlink>
        <a:srgbClr val="FFCC00"/>
      </a:folHlink>
    </a:clrScheme>
    <a:fontScheme name="Capsule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b"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en-US" sz="2400" b="1" i="0" u="none" strike="noStrike" cap="none" normalizeH="0" baseline="0" smtClean="0">
            <a:ln>
              <a:noFill/>
            </a:ln>
            <a:solidFill>
              <a:schemeClr val="tx2"/>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b"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en-US" sz="2400" b="1" i="0" u="none" strike="noStrike" cap="none" normalizeH="0" baseline="0" smtClean="0">
            <a:ln>
              <a:noFill/>
            </a:ln>
            <a:solidFill>
              <a:schemeClr val="tx2"/>
            </a:solidFill>
            <a:effectLst/>
            <a:latin typeface="Arial" charset="0"/>
          </a:defRPr>
        </a:defPPr>
      </a:lstStyle>
    </a:lnDef>
  </a:objectDefaults>
  <a:extraClrSchemeLst>
    <a:extraClrScheme>
      <a:clrScheme name="Capsules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clrMap bg1="lt1" tx1="dk1" bg2="lt2" tx2="dk2" accent1="accent1" accent2="accent2" accent3="accent3" accent4="accent4" accent5="accent5" accent6="accent6" hlink="hlink" folHlink="folHlink"/>
    </a:extraClrScheme>
    <a:extraClrScheme>
      <a:clrScheme name="Capsules 2">
        <a:dk1>
          <a:srgbClr val="000000"/>
        </a:dk1>
        <a:lt1>
          <a:srgbClr val="FFFFFF"/>
        </a:lt1>
        <a:dk2>
          <a:srgbClr val="000000"/>
        </a:dk2>
        <a:lt2>
          <a:srgbClr val="808000"/>
        </a:lt2>
        <a:accent1>
          <a:srgbClr val="FFCC99"/>
        </a:accent1>
        <a:accent2>
          <a:srgbClr val="99CC00"/>
        </a:accent2>
        <a:accent3>
          <a:srgbClr val="FFFFFF"/>
        </a:accent3>
        <a:accent4>
          <a:srgbClr val="000000"/>
        </a:accent4>
        <a:accent5>
          <a:srgbClr val="FFE2CA"/>
        </a:accent5>
        <a:accent6>
          <a:srgbClr val="8AB900"/>
        </a:accent6>
        <a:hlink>
          <a:srgbClr val="336600"/>
        </a:hlink>
        <a:folHlink>
          <a:srgbClr val="FFCC00"/>
        </a:folHlink>
      </a:clrScheme>
      <a:clrMap bg1="lt1" tx1="dk1" bg2="lt2" tx2="dk2" accent1="accent1" accent2="accent2" accent3="accent3" accent4="accent4" accent5="accent5" accent6="accent6" hlink="hlink" folHlink="folHlink"/>
    </a:extraClrScheme>
    <a:extraClrScheme>
      <a:clrScheme name="Capsules 3">
        <a:dk1>
          <a:srgbClr val="006699"/>
        </a:dk1>
        <a:lt1>
          <a:srgbClr val="FFFFFF"/>
        </a:lt1>
        <a:dk2>
          <a:srgbClr val="6699FF"/>
        </a:dk2>
        <a:lt2>
          <a:srgbClr val="FFFFFF"/>
        </a:lt2>
        <a:accent1>
          <a:srgbClr val="33CCCC"/>
        </a:accent1>
        <a:accent2>
          <a:srgbClr val="006699"/>
        </a:accent2>
        <a:accent3>
          <a:srgbClr val="B8CAFF"/>
        </a:accent3>
        <a:accent4>
          <a:srgbClr val="DADADA"/>
        </a:accent4>
        <a:accent5>
          <a:srgbClr val="ADE2E2"/>
        </a:accent5>
        <a:accent6>
          <a:srgbClr val="005C8A"/>
        </a:accent6>
        <a:hlink>
          <a:srgbClr val="99CC00"/>
        </a:hlink>
        <a:folHlink>
          <a:srgbClr val="FFFFCC"/>
        </a:folHlink>
      </a:clrScheme>
      <a:clrMap bg1="dk2" tx1="lt1" bg2="dk1" tx2="lt2" accent1="accent1" accent2="accent2" accent3="accent3" accent4="accent4" accent5="accent5" accent6="accent6" hlink="hlink" folHlink="folHlink"/>
    </a:extraClrScheme>
    <a:extraClrScheme>
      <a:clrScheme name="Capsules 4">
        <a:dk1>
          <a:srgbClr val="000000"/>
        </a:dk1>
        <a:lt1>
          <a:srgbClr val="FFFFFF"/>
        </a:lt1>
        <a:dk2>
          <a:srgbClr val="9900CC"/>
        </a:dk2>
        <a:lt2>
          <a:srgbClr val="006600"/>
        </a:lt2>
        <a:accent1>
          <a:srgbClr val="33CC33"/>
        </a:accent1>
        <a:accent2>
          <a:srgbClr val="FFCC66"/>
        </a:accent2>
        <a:accent3>
          <a:srgbClr val="FFFFFF"/>
        </a:accent3>
        <a:accent4>
          <a:srgbClr val="000000"/>
        </a:accent4>
        <a:accent5>
          <a:srgbClr val="ADE2AD"/>
        </a:accent5>
        <a:accent6>
          <a:srgbClr val="E7B95C"/>
        </a:accent6>
        <a:hlink>
          <a:srgbClr val="0033CC"/>
        </a:hlink>
        <a:folHlink>
          <a:srgbClr val="CC0066"/>
        </a:folHlink>
      </a:clrScheme>
      <a:clrMap bg1="lt1" tx1="dk1" bg2="lt2" tx2="dk2" accent1="accent1" accent2="accent2" accent3="accent3" accent4="accent4" accent5="accent5" accent6="accent6" hlink="hlink" folHlink="folHlink"/>
    </a:extraClrScheme>
    <a:extraClrScheme>
      <a:clrScheme name="Capsules 5">
        <a:dk1>
          <a:srgbClr val="000066"/>
        </a:dk1>
        <a:lt1>
          <a:srgbClr val="FFFFFF"/>
        </a:lt1>
        <a:dk2>
          <a:srgbClr val="336699"/>
        </a:dk2>
        <a:lt2>
          <a:srgbClr val="FFFFEB"/>
        </a:lt2>
        <a:accent1>
          <a:srgbClr val="99CCFF"/>
        </a:accent1>
        <a:accent2>
          <a:srgbClr val="9999FF"/>
        </a:accent2>
        <a:accent3>
          <a:srgbClr val="ADB8CA"/>
        </a:accent3>
        <a:accent4>
          <a:srgbClr val="DADADA"/>
        </a:accent4>
        <a:accent5>
          <a:srgbClr val="CAE2FF"/>
        </a:accent5>
        <a:accent6>
          <a:srgbClr val="8A8A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Capsules 6">
        <a:dk1>
          <a:srgbClr val="808000"/>
        </a:dk1>
        <a:lt1>
          <a:srgbClr val="FFFFFF"/>
        </a:lt1>
        <a:dk2>
          <a:srgbClr val="006666"/>
        </a:dk2>
        <a:lt2>
          <a:srgbClr val="FFFFFF"/>
        </a:lt2>
        <a:accent1>
          <a:srgbClr val="FFCC66"/>
        </a:accent1>
        <a:accent2>
          <a:srgbClr val="00ACA8"/>
        </a:accent2>
        <a:accent3>
          <a:srgbClr val="AAB8B8"/>
        </a:accent3>
        <a:accent4>
          <a:srgbClr val="DADADA"/>
        </a:accent4>
        <a:accent5>
          <a:srgbClr val="FFE2B8"/>
        </a:accent5>
        <a:accent6>
          <a:srgbClr val="009B98"/>
        </a:accent6>
        <a:hlink>
          <a:srgbClr val="CCCC00"/>
        </a:hlink>
        <a:folHlink>
          <a:srgbClr val="33CCCC"/>
        </a:folHlink>
      </a:clrScheme>
      <a:clrMap bg1="dk2" tx1="lt1" bg2="dk1" tx2="lt2" accent1="accent1" accent2="accent2" accent3="accent3" accent4="accent4" accent5="accent5" accent6="accent6" hlink="hlink" folHlink="folHlink"/>
    </a:extraClrScheme>
    <a:extraClrScheme>
      <a:clrScheme name="Capsules 7">
        <a:dk1>
          <a:srgbClr val="FFFFCC"/>
        </a:dk1>
        <a:lt1>
          <a:srgbClr val="FFFFFF"/>
        </a:lt1>
        <a:dk2>
          <a:srgbClr val="660033"/>
        </a:dk2>
        <a:lt2>
          <a:srgbClr val="FFFFFF"/>
        </a:lt2>
        <a:accent1>
          <a:srgbClr val="FF9900"/>
        </a:accent1>
        <a:accent2>
          <a:srgbClr val="CC3300"/>
        </a:accent2>
        <a:accent3>
          <a:srgbClr val="B8AAAD"/>
        </a:accent3>
        <a:accent4>
          <a:srgbClr val="DADADA"/>
        </a:accent4>
        <a:accent5>
          <a:srgbClr val="FFCAAA"/>
        </a:accent5>
        <a:accent6>
          <a:srgbClr val="B92D00"/>
        </a:accent6>
        <a:hlink>
          <a:srgbClr val="FFCC00"/>
        </a:hlink>
        <a:folHlink>
          <a:srgbClr val="FFCC99"/>
        </a:folHlink>
      </a:clrScheme>
      <a:clrMap bg1="dk2" tx1="lt1" bg2="dk1" tx2="lt2" accent1="accent1" accent2="accent2" accent3="accent3" accent4="accent4" accent5="accent5" accent6="accent6" hlink="hlink" folHlink="folHlink"/>
    </a:extraClrScheme>
    <a:extraClrScheme>
      <a:clrScheme name="Capsules 8">
        <a:dk1>
          <a:srgbClr val="FF0000"/>
        </a:dk1>
        <a:lt1>
          <a:srgbClr val="FFFFFF"/>
        </a:lt1>
        <a:dk2>
          <a:srgbClr val="000000"/>
        </a:dk2>
        <a:lt2>
          <a:srgbClr val="FFFFFF"/>
        </a:lt2>
        <a:accent1>
          <a:srgbClr val="FFCC00"/>
        </a:accent1>
        <a:accent2>
          <a:srgbClr val="CC3300"/>
        </a:accent2>
        <a:accent3>
          <a:srgbClr val="AAAAAA"/>
        </a:accent3>
        <a:accent4>
          <a:srgbClr val="DADADA"/>
        </a:accent4>
        <a:accent5>
          <a:srgbClr val="FFE2AA"/>
        </a:accent5>
        <a:accent6>
          <a:srgbClr val="B92D00"/>
        </a:accent6>
        <a:hlink>
          <a:srgbClr val="FF6600"/>
        </a:hlink>
        <a:folHlink>
          <a:srgbClr val="FF7C80"/>
        </a:folHlink>
      </a:clrScheme>
      <a:clrMap bg1="dk2" tx1="lt1" bg2="dk1" tx2="lt2" accent1="accent1" accent2="accent2" accent3="accent3" accent4="accent4" accent5="accent5" accent6="accent6" hlink="hlink" folHlink="folHlink"/>
    </a:extraClrScheme>
    <a:extraClrScheme>
      <a:clrScheme name="Capsules 9">
        <a:dk1>
          <a:srgbClr val="666633"/>
        </a:dk1>
        <a:lt1>
          <a:srgbClr val="FFFFFF"/>
        </a:lt1>
        <a:dk2>
          <a:srgbClr val="666633"/>
        </a:dk2>
        <a:lt2>
          <a:srgbClr val="808000"/>
        </a:lt2>
        <a:accent1>
          <a:srgbClr val="FFCC99"/>
        </a:accent1>
        <a:accent2>
          <a:srgbClr val="666633"/>
        </a:accent2>
        <a:accent3>
          <a:srgbClr val="FFFFFF"/>
        </a:accent3>
        <a:accent4>
          <a:srgbClr val="56562A"/>
        </a:accent4>
        <a:accent5>
          <a:srgbClr val="FFE2CA"/>
        </a:accent5>
        <a:accent6>
          <a:srgbClr val="5C5C2D"/>
        </a:accent6>
        <a:hlink>
          <a:srgbClr val="336600"/>
        </a:hlink>
        <a:folHlink>
          <a:srgbClr val="FFCC00"/>
        </a:folHlink>
      </a:clrScheme>
      <a:clrMap bg1="lt1" tx1="dk1" bg2="lt2" tx2="dk2" accent1="accent1" accent2="accent2" accent3="accent3" accent4="accent4" accent5="accent5" accent6="accent6" hlink="hlink" folHlink="folHlink"/>
    </a:extraClrScheme>
    <a:extraClrScheme>
      <a:clrScheme name="Capsules 10">
        <a:dk1>
          <a:srgbClr val="808000"/>
        </a:dk1>
        <a:lt1>
          <a:srgbClr val="FFFFFF"/>
        </a:lt1>
        <a:dk2>
          <a:srgbClr val="808000"/>
        </a:dk2>
        <a:lt2>
          <a:srgbClr val="808000"/>
        </a:lt2>
        <a:accent1>
          <a:srgbClr val="FFCC99"/>
        </a:accent1>
        <a:accent2>
          <a:srgbClr val="808000"/>
        </a:accent2>
        <a:accent3>
          <a:srgbClr val="FFFFFF"/>
        </a:accent3>
        <a:accent4>
          <a:srgbClr val="6C6C00"/>
        </a:accent4>
        <a:accent5>
          <a:srgbClr val="FFE2CA"/>
        </a:accent5>
        <a:accent6>
          <a:srgbClr val="737300"/>
        </a:accent6>
        <a:hlink>
          <a:srgbClr val="808000"/>
        </a:hlink>
        <a:folHlink>
          <a:srgbClr val="FFCC00"/>
        </a:folHlink>
      </a:clrScheme>
      <a:clrMap bg1="lt1" tx1="dk1" bg2="lt2" tx2="dk2" accent1="accent1" accent2="accent2" accent3="accent3" accent4="accent4" accent5="accent5" accent6="accent6" hlink="hlink" folHlink="folHlink"/>
    </a:extraClrScheme>
    <a:extraClrScheme>
      <a:clrScheme name="Capsules 11">
        <a:dk1>
          <a:srgbClr val="CC3300"/>
        </a:dk1>
        <a:lt1>
          <a:srgbClr val="FFFFFF"/>
        </a:lt1>
        <a:dk2>
          <a:srgbClr val="808000"/>
        </a:dk2>
        <a:lt2>
          <a:srgbClr val="808000"/>
        </a:lt2>
        <a:accent1>
          <a:srgbClr val="FFCC99"/>
        </a:accent1>
        <a:accent2>
          <a:srgbClr val="808000"/>
        </a:accent2>
        <a:accent3>
          <a:srgbClr val="FFFFFF"/>
        </a:accent3>
        <a:accent4>
          <a:srgbClr val="AE2A00"/>
        </a:accent4>
        <a:accent5>
          <a:srgbClr val="FFE2CA"/>
        </a:accent5>
        <a:accent6>
          <a:srgbClr val="737300"/>
        </a:accent6>
        <a:hlink>
          <a:srgbClr val="808000"/>
        </a:hlink>
        <a:folHlink>
          <a:srgbClr val="FFCC00"/>
        </a:folHlink>
      </a:clrScheme>
      <a:clrMap bg1="lt1" tx1="dk1" bg2="lt2" tx2="dk2" accent1="accent1" accent2="accent2" accent3="accent3" accent4="accent4" accent5="accent5" accent6="accent6" hlink="hlink" folHlink="folHlink"/>
    </a:extraClrScheme>
    <a:extraClrScheme>
      <a:clrScheme name="Capsules 12">
        <a:dk1>
          <a:srgbClr val="CC3300"/>
        </a:dk1>
        <a:lt1>
          <a:srgbClr val="FFFFFF"/>
        </a:lt1>
        <a:dk2>
          <a:srgbClr val="808000"/>
        </a:dk2>
        <a:lt2>
          <a:srgbClr val="808000"/>
        </a:lt2>
        <a:accent1>
          <a:srgbClr val="FFCC99"/>
        </a:accent1>
        <a:accent2>
          <a:srgbClr val="808000"/>
        </a:accent2>
        <a:accent3>
          <a:srgbClr val="FFFFFF"/>
        </a:accent3>
        <a:accent4>
          <a:srgbClr val="AE2A00"/>
        </a:accent4>
        <a:accent5>
          <a:srgbClr val="FFE2CA"/>
        </a:accent5>
        <a:accent6>
          <a:srgbClr val="737300"/>
        </a:accent6>
        <a:hlink>
          <a:srgbClr val="993300"/>
        </a:hlink>
        <a:folHlink>
          <a:srgbClr val="FFCC00"/>
        </a:folHlink>
      </a:clrScheme>
      <a:clrMap bg1="lt1" tx1="dk1" bg2="lt2" tx2="dk2" accent1="accent1" accent2="accent2" accent3="accent3" accent4="accent4" accent5="accent5" accent6="accent6" hlink="hlink" folHlink="folHlink"/>
    </a:extraClrScheme>
    <a:extraClrScheme>
      <a:clrScheme name="Capsules 13">
        <a:dk1>
          <a:srgbClr val="CC3300"/>
        </a:dk1>
        <a:lt1>
          <a:srgbClr val="FFFFFF"/>
        </a:lt1>
        <a:dk2>
          <a:srgbClr val="808000"/>
        </a:dk2>
        <a:lt2>
          <a:srgbClr val="808000"/>
        </a:lt2>
        <a:accent1>
          <a:srgbClr val="FFCC99"/>
        </a:accent1>
        <a:accent2>
          <a:srgbClr val="808000"/>
        </a:accent2>
        <a:accent3>
          <a:srgbClr val="FFFFFF"/>
        </a:accent3>
        <a:accent4>
          <a:srgbClr val="AE2A00"/>
        </a:accent4>
        <a:accent5>
          <a:srgbClr val="FFE2CA"/>
        </a:accent5>
        <a:accent6>
          <a:srgbClr val="737300"/>
        </a:accent6>
        <a:hlink>
          <a:srgbClr val="336600"/>
        </a:hlink>
        <a:folHlink>
          <a:srgbClr val="FFCC00"/>
        </a:folHlink>
      </a:clrScheme>
      <a:clrMap bg1="lt1" tx1="dk1" bg2="lt2" tx2="dk2" accent1="accent1" accent2="accent2" accent3="accent3" accent4="accent4" accent5="accent5" accent6="accent6" hlink="hlink" folHlink="folHlink"/>
    </a:extraClrScheme>
    <a:extraClrScheme>
      <a:clrScheme name="Capsules 14">
        <a:dk1>
          <a:srgbClr val="CC3300"/>
        </a:dk1>
        <a:lt1>
          <a:srgbClr val="FFFFFF"/>
        </a:lt1>
        <a:dk2>
          <a:srgbClr val="808000"/>
        </a:dk2>
        <a:lt2>
          <a:srgbClr val="808000"/>
        </a:lt2>
        <a:accent1>
          <a:srgbClr val="FFCC99"/>
        </a:accent1>
        <a:accent2>
          <a:srgbClr val="808000"/>
        </a:accent2>
        <a:accent3>
          <a:srgbClr val="FFFFFF"/>
        </a:accent3>
        <a:accent4>
          <a:srgbClr val="AE2A00"/>
        </a:accent4>
        <a:accent5>
          <a:srgbClr val="FFE2CA"/>
        </a:accent5>
        <a:accent6>
          <a:srgbClr val="737300"/>
        </a:accent6>
        <a:hlink>
          <a:srgbClr val="669900"/>
        </a:hlink>
        <a:folHlink>
          <a:srgbClr val="FFCC00"/>
        </a:folHlink>
      </a:clrScheme>
      <a:clrMap bg1="lt1" tx1="dk1" bg2="lt2" tx2="dk2" accent1="accent1" accent2="accent2" accent3="accent3" accent4="accent4" accent5="accent5" accent6="accent6" hlink="hlink" folHlink="folHlink"/>
    </a:extraClrScheme>
    <a:extraClrScheme>
      <a:clrScheme name="Capsules 15">
        <a:dk1>
          <a:srgbClr val="CC3300"/>
        </a:dk1>
        <a:lt1>
          <a:srgbClr val="FFFFFF"/>
        </a:lt1>
        <a:dk2>
          <a:srgbClr val="808000"/>
        </a:dk2>
        <a:lt2>
          <a:srgbClr val="808000"/>
        </a:lt2>
        <a:accent1>
          <a:srgbClr val="FFCC99"/>
        </a:accent1>
        <a:accent2>
          <a:srgbClr val="808000"/>
        </a:accent2>
        <a:accent3>
          <a:srgbClr val="FFFFFF"/>
        </a:accent3>
        <a:accent4>
          <a:srgbClr val="AE2A00"/>
        </a:accent4>
        <a:accent5>
          <a:srgbClr val="FFE2CA"/>
        </a:accent5>
        <a:accent6>
          <a:srgbClr val="737300"/>
        </a:accent6>
        <a:hlink>
          <a:srgbClr val="666633"/>
        </a:hlink>
        <a:folHlink>
          <a:srgbClr val="FFCC00"/>
        </a:folHlink>
      </a:clrScheme>
      <a:clrMap bg1="lt1" tx1="dk1" bg2="lt2" tx2="dk2" accent1="accent1" accent2="accent2" accent3="accent3" accent4="accent4" accent5="accent5" accent6="accent6" hlink="hlink" folHlink="folHlink"/>
    </a:extraClrScheme>
    <a:extraClrScheme>
      <a:clrScheme name="Capsules 16">
        <a:dk1>
          <a:srgbClr val="000000"/>
        </a:dk1>
        <a:lt1>
          <a:srgbClr val="FFFFFF"/>
        </a:lt1>
        <a:dk2>
          <a:srgbClr val="000000"/>
        </a:dk2>
        <a:lt2>
          <a:srgbClr val="808000"/>
        </a:lt2>
        <a:accent1>
          <a:srgbClr val="FFCC99"/>
        </a:accent1>
        <a:accent2>
          <a:srgbClr val="808000"/>
        </a:accent2>
        <a:accent3>
          <a:srgbClr val="FFFFFF"/>
        </a:accent3>
        <a:accent4>
          <a:srgbClr val="000000"/>
        </a:accent4>
        <a:accent5>
          <a:srgbClr val="FFE2CA"/>
        </a:accent5>
        <a:accent6>
          <a:srgbClr val="737300"/>
        </a:accent6>
        <a:hlink>
          <a:srgbClr val="666633"/>
        </a:hlink>
        <a:folHlink>
          <a:srgbClr val="FF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TotalTime>
  <Words>787</Words>
  <Application>Microsoft Macintosh PowerPoint</Application>
  <PresentationFormat>Letter Paper (8.5x11 in)</PresentationFormat>
  <Paragraphs>33</Paragraphs>
  <Slides>2</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vt:i4>
      </vt:variant>
    </vt:vector>
  </HeadingPairs>
  <TitlesOfParts>
    <vt:vector size="9" baseType="lpstr">
      <vt:lpstr>Arial</vt:lpstr>
      <vt:lpstr>ＭＳ Ｐゴシック</vt:lpstr>
      <vt:lpstr>Wingdings</vt:lpstr>
      <vt:lpstr>Times New Roman</vt:lpstr>
      <vt:lpstr>Arial Black</vt:lpstr>
      <vt:lpstr>Calibri</vt:lpstr>
      <vt:lpstr>Capsules</vt:lpstr>
      <vt:lpstr> Understanding Workers Compensation</vt:lpstr>
      <vt:lpstr>Understanding Workers Compensation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Understanding Workers Compensation</dc:title>
  <dc:creator>Richard Butwin</dc:creator>
  <cp:lastModifiedBy>Richard Butwin</cp:lastModifiedBy>
  <cp:revision>1</cp:revision>
  <cp:lastPrinted>2008-09-12T14:45:17Z</cp:lastPrinted>
  <dcterms:created xsi:type="dcterms:W3CDTF">2015-09-07T13:37:18Z</dcterms:created>
  <dcterms:modified xsi:type="dcterms:W3CDTF">2015-09-07T13:38:19Z</dcterms:modified>
</cp:coreProperties>
</file>